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66" r:id="rId6"/>
    <p:sldId id="275" r:id="rId7"/>
    <p:sldId id="262" r:id="rId8"/>
    <p:sldId id="285" r:id="rId9"/>
    <p:sldId id="259" r:id="rId10"/>
    <p:sldId id="279" r:id="rId11"/>
    <p:sldId id="280" r:id="rId12"/>
    <p:sldId id="282" r:id="rId13"/>
    <p:sldId id="283" r:id="rId14"/>
    <p:sldId id="284" r:id="rId15"/>
    <p:sldId id="278" r:id="rId16"/>
    <p:sldId id="267" r:id="rId17"/>
    <p:sldId id="268" r:id="rId18"/>
    <p:sldId id="257" r:id="rId19"/>
    <p:sldId id="269" r:id="rId20"/>
    <p:sldId id="274" r:id="rId21"/>
    <p:sldId id="273" r:id="rId22"/>
    <p:sldId id="270" r:id="rId23"/>
    <p:sldId id="272" r:id="rId24"/>
    <p:sldId id="271" r:id="rId25"/>
    <p:sldId id="276" r:id="rId26"/>
    <p:sldId id="277" r:id="rId27"/>
  </p:sldIdLst>
  <p:sldSz cx="9144000" cy="5143500" type="screen16x9"/>
  <p:notesSz cx="6858000" cy="9144000"/>
  <p:defaultTextStyle>
    <a:defPPr>
      <a:defRPr lang="tr-TR"/>
    </a:defPPr>
    <a:lvl1pPr marL="0" algn="l" defTabSz="950914" rtl="0" eaLnBrk="1" latinLnBrk="0" hangingPunct="1">
      <a:defRPr sz="1900" kern="1200">
        <a:solidFill>
          <a:schemeClr val="tx1"/>
        </a:solidFill>
        <a:latin typeface="+mn-lt"/>
        <a:ea typeface="+mn-ea"/>
        <a:cs typeface="+mn-cs"/>
      </a:defRPr>
    </a:lvl1pPr>
    <a:lvl2pPr marL="475457" algn="l" defTabSz="950914" rtl="0" eaLnBrk="1" latinLnBrk="0" hangingPunct="1">
      <a:defRPr sz="1900" kern="1200">
        <a:solidFill>
          <a:schemeClr val="tx1"/>
        </a:solidFill>
        <a:latin typeface="+mn-lt"/>
        <a:ea typeface="+mn-ea"/>
        <a:cs typeface="+mn-cs"/>
      </a:defRPr>
    </a:lvl2pPr>
    <a:lvl3pPr marL="950914" algn="l" defTabSz="950914" rtl="0" eaLnBrk="1" latinLnBrk="0" hangingPunct="1">
      <a:defRPr sz="1900" kern="1200">
        <a:solidFill>
          <a:schemeClr val="tx1"/>
        </a:solidFill>
        <a:latin typeface="+mn-lt"/>
        <a:ea typeface="+mn-ea"/>
        <a:cs typeface="+mn-cs"/>
      </a:defRPr>
    </a:lvl3pPr>
    <a:lvl4pPr marL="1426370" algn="l" defTabSz="950914" rtl="0" eaLnBrk="1" latinLnBrk="0" hangingPunct="1">
      <a:defRPr sz="1900" kern="1200">
        <a:solidFill>
          <a:schemeClr val="tx1"/>
        </a:solidFill>
        <a:latin typeface="+mn-lt"/>
        <a:ea typeface="+mn-ea"/>
        <a:cs typeface="+mn-cs"/>
      </a:defRPr>
    </a:lvl4pPr>
    <a:lvl5pPr marL="1901828" algn="l" defTabSz="950914" rtl="0" eaLnBrk="1" latinLnBrk="0" hangingPunct="1">
      <a:defRPr sz="1900" kern="1200">
        <a:solidFill>
          <a:schemeClr val="tx1"/>
        </a:solidFill>
        <a:latin typeface="+mn-lt"/>
        <a:ea typeface="+mn-ea"/>
        <a:cs typeface="+mn-cs"/>
      </a:defRPr>
    </a:lvl5pPr>
    <a:lvl6pPr marL="2377284" algn="l" defTabSz="950914" rtl="0" eaLnBrk="1" latinLnBrk="0" hangingPunct="1">
      <a:defRPr sz="1900" kern="1200">
        <a:solidFill>
          <a:schemeClr val="tx1"/>
        </a:solidFill>
        <a:latin typeface="+mn-lt"/>
        <a:ea typeface="+mn-ea"/>
        <a:cs typeface="+mn-cs"/>
      </a:defRPr>
    </a:lvl6pPr>
    <a:lvl7pPr marL="2852742" algn="l" defTabSz="950914" rtl="0" eaLnBrk="1" latinLnBrk="0" hangingPunct="1">
      <a:defRPr sz="1900" kern="1200">
        <a:solidFill>
          <a:schemeClr val="tx1"/>
        </a:solidFill>
        <a:latin typeface="+mn-lt"/>
        <a:ea typeface="+mn-ea"/>
        <a:cs typeface="+mn-cs"/>
      </a:defRPr>
    </a:lvl7pPr>
    <a:lvl8pPr marL="3328197" algn="l" defTabSz="950914" rtl="0" eaLnBrk="1" latinLnBrk="0" hangingPunct="1">
      <a:defRPr sz="1900" kern="1200">
        <a:solidFill>
          <a:schemeClr val="tx1"/>
        </a:solidFill>
        <a:latin typeface="+mn-lt"/>
        <a:ea typeface="+mn-ea"/>
        <a:cs typeface="+mn-cs"/>
      </a:defRPr>
    </a:lvl8pPr>
    <a:lvl9pPr marL="3803655" algn="l" defTabSz="950914"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FD73B153-79A3-4014-8559-EB78AA8B3ACE}">
          <p14:sldIdLst>
            <p14:sldId id="256"/>
            <p14:sldId id="265"/>
            <p14:sldId id="264"/>
            <p14:sldId id="263"/>
            <p14:sldId id="266"/>
            <p14:sldId id="275"/>
            <p14:sldId id="262"/>
            <p14:sldId id="285"/>
            <p14:sldId id="259"/>
            <p14:sldId id="279"/>
            <p14:sldId id="280"/>
            <p14:sldId id="282"/>
            <p14:sldId id="283"/>
            <p14:sldId id="284"/>
            <p14:sldId id="278"/>
            <p14:sldId id="267"/>
            <p14:sldId id="268"/>
            <p14:sldId id="257"/>
            <p14:sldId id="269"/>
            <p14:sldId id="274"/>
            <p14:sldId id="273"/>
            <p14:sldId id="270"/>
            <p14:sldId id="272"/>
            <p14:sldId id="271"/>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56" y="-96"/>
      </p:cViewPr>
      <p:guideLst>
        <p:guide orient="horz" pos="1621"/>
        <p:guide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726D5E-96D2-4EB5-9B89-600467F7FE1C}" type="doc">
      <dgm:prSet loTypeId="urn:microsoft.com/office/officeart/2005/8/layout/vList2" loCatId="list" qsTypeId="urn:microsoft.com/office/officeart/2005/8/quickstyle/simple3" qsCatId="simple" csTypeId="urn:microsoft.com/office/officeart/2005/8/colors/accent3_2" csCatId="accent3"/>
      <dgm:spPr/>
      <dgm:t>
        <a:bodyPr/>
        <a:lstStyle/>
        <a:p>
          <a:endParaRPr lang="tr-TR"/>
        </a:p>
      </dgm:t>
    </dgm:pt>
    <dgm:pt modelId="{43B141D9-3776-4B00-9BBA-2A3331483D7B}">
      <dgm:prSet/>
      <dgm:spPr/>
      <dgm:t>
        <a:bodyPr/>
        <a:lstStyle/>
        <a:p>
          <a:pPr rtl="0"/>
          <a:r>
            <a:rPr lang="tr-TR" b="1" u="sng" smtClean="0"/>
            <a:t>BİSMİLLAHİRRAHMANİRRAHİM</a:t>
          </a:r>
          <a:endParaRPr lang="tr-TR"/>
        </a:p>
      </dgm:t>
    </dgm:pt>
    <dgm:pt modelId="{2BDC222E-CF89-45A5-894F-73C42D757E7B}" type="parTrans" cxnId="{64042365-6EA9-40FD-B73E-1BA11D60AEAB}">
      <dgm:prSet/>
      <dgm:spPr/>
      <dgm:t>
        <a:bodyPr/>
        <a:lstStyle/>
        <a:p>
          <a:endParaRPr lang="tr-TR"/>
        </a:p>
      </dgm:t>
    </dgm:pt>
    <dgm:pt modelId="{23D03D25-6B35-4BC0-A036-99285EB58AAB}" type="sibTrans" cxnId="{64042365-6EA9-40FD-B73E-1BA11D60AEAB}">
      <dgm:prSet/>
      <dgm:spPr/>
      <dgm:t>
        <a:bodyPr/>
        <a:lstStyle/>
        <a:p>
          <a:endParaRPr lang="tr-TR"/>
        </a:p>
      </dgm:t>
    </dgm:pt>
    <dgm:pt modelId="{72FEBF9F-DF0C-4DD8-8B97-3595EC9883D5}">
      <dgm:prSet/>
      <dgm:spPr/>
      <dgm:t>
        <a:bodyPr/>
        <a:lstStyle/>
        <a:p>
          <a:pPr rtl="0"/>
          <a:r>
            <a:rPr lang="ar-AE" b="1" smtClean="0"/>
            <a:t>اِنَّا اَنْزَلْنَاهُ فٖى لَيْلَةِ الْقَدْرِ</a:t>
          </a:r>
          <a:endParaRPr lang="tr-TR" dirty="0"/>
        </a:p>
      </dgm:t>
    </dgm:pt>
    <dgm:pt modelId="{32E837E8-7255-4014-8D03-178334500C7F}" type="parTrans" cxnId="{18595F40-75FC-4534-BA8C-23841835972F}">
      <dgm:prSet/>
      <dgm:spPr/>
      <dgm:t>
        <a:bodyPr/>
        <a:lstStyle/>
        <a:p>
          <a:endParaRPr lang="tr-TR"/>
        </a:p>
      </dgm:t>
    </dgm:pt>
    <dgm:pt modelId="{7E7FA5D3-5779-47BA-B765-FC39ABA01022}" type="sibTrans" cxnId="{18595F40-75FC-4534-BA8C-23841835972F}">
      <dgm:prSet/>
      <dgm:spPr/>
      <dgm:t>
        <a:bodyPr/>
        <a:lstStyle/>
        <a:p>
          <a:endParaRPr lang="tr-TR"/>
        </a:p>
      </dgm:t>
    </dgm:pt>
    <dgm:pt modelId="{B81942AA-9783-44A1-B85D-19B05CC80A1C}">
      <dgm:prSet/>
      <dgm:spPr/>
      <dgm:t>
        <a:bodyPr/>
        <a:lstStyle/>
        <a:p>
          <a:pPr rtl="0"/>
          <a:r>
            <a:rPr lang="ar-AE" b="1" smtClean="0"/>
            <a:t>وَمَا اَدْرٰیكَ مَا لَيْلَةُ الْقَدْرِ</a:t>
          </a:r>
          <a:endParaRPr lang="tr-TR"/>
        </a:p>
      </dgm:t>
    </dgm:pt>
    <dgm:pt modelId="{99305F65-0D8B-418A-A70D-2DEDE6253807}" type="parTrans" cxnId="{26DB6062-8A25-4611-8F95-91BCAC8008DE}">
      <dgm:prSet/>
      <dgm:spPr/>
      <dgm:t>
        <a:bodyPr/>
        <a:lstStyle/>
        <a:p>
          <a:endParaRPr lang="tr-TR"/>
        </a:p>
      </dgm:t>
    </dgm:pt>
    <dgm:pt modelId="{1C1DDD2D-C062-4938-96F5-0FEDF018B5C5}" type="sibTrans" cxnId="{26DB6062-8A25-4611-8F95-91BCAC8008DE}">
      <dgm:prSet/>
      <dgm:spPr/>
      <dgm:t>
        <a:bodyPr/>
        <a:lstStyle/>
        <a:p>
          <a:endParaRPr lang="tr-TR"/>
        </a:p>
      </dgm:t>
    </dgm:pt>
    <dgm:pt modelId="{EBCBF99F-84F2-41BB-8B16-486DEAE29D17}">
      <dgm:prSet/>
      <dgm:spPr/>
      <dgm:t>
        <a:bodyPr/>
        <a:lstStyle/>
        <a:p>
          <a:pPr rtl="0"/>
          <a:r>
            <a:rPr lang="ar-AE" b="1" smtClean="0"/>
            <a:t>لَيْلَةُ الْقَدْرِ خَيْرٌ مِنْ اَلْفِ شَهْرٍ </a:t>
          </a:r>
          <a:endParaRPr lang="tr-TR"/>
        </a:p>
      </dgm:t>
    </dgm:pt>
    <dgm:pt modelId="{560AA890-CF40-4F37-84D9-8F1D2A5A219C}" type="parTrans" cxnId="{DD3B720F-6E9B-4192-A72F-1CD42DE26E31}">
      <dgm:prSet/>
      <dgm:spPr/>
      <dgm:t>
        <a:bodyPr/>
        <a:lstStyle/>
        <a:p>
          <a:endParaRPr lang="tr-TR"/>
        </a:p>
      </dgm:t>
    </dgm:pt>
    <dgm:pt modelId="{1777D461-2102-4F38-9E1C-08186E68BE66}" type="sibTrans" cxnId="{DD3B720F-6E9B-4192-A72F-1CD42DE26E31}">
      <dgm:prSet/>
      <dgm:spPr/>
      <dgm:t>
        <a:bodyPr/>
        <a:lstStyle/>
        <a:p>
          <a:endParaRPr lang="tr-TR"/>
        </a:p>
      </dgm:t>
    </dgm:pt>
    <dgm:pt modelId="{6F454DDC-BAFF-4983-90F6-6D8278B3CD59}">
      <dgm:prSet/>
      <dgm:spPr/>
      <dgm:t>
        <a:bodyPr/>
        <a:lstStyle/>
        <a:p>
          <a:pPr rtl="0"/>
          <a:r>
            <a:rPr lang="ar-AE" b="1" smtClean="0"/>
            <a:t>تَنَزَّلُ الْمَلٰئِكَةُ وَالرُّوحُ فٖيهَا بِاِذْنِ رَبِّهِمْ مِنْ كُلِّ اَمْرٍ</a:t>
          </a:r>
          <a:endParaRPr lang="tr-TR"/>
        </a:p>
      </dgm:t>
    </dgm:pt>
    <dgm:pt modelId="{0994BF33-CC88-42C0-9DFE-46DE551555BF}" type="parTrans" cxnId="{F30A47E1-7D11-4DF9-91CF-8D7ED87D1B56}">
      <dgm:prSet/>
      <dgm:spPr/>
      <dgm:t>
        <a:bodyPr/>
        <a:lstStyle/>
        <a:p>
          <a:endParaRPr lang="tr-TR"/>
        </a:p>
      </dgm:t>
    </dgm:pt>
    <dgm:pt modelId="{F79EA3F6-0F83-4DA5-9A4E-D1AA8A696AAF}" type="sibTrans" cxnId="{F30A47E1-7D11-4DF9-91CF-8D7ED87D1B56}">
      <dgm:prSet/>
      <dgm:spPr/>
      <dgm:t>
        <a:bodyPr/>
        <a:lstStyle/>
        <a:p>
          <a:endParaRPr lang="tr-TR"/>
        </a:p>
      </dgm:t>
    </dgm:pt>
    <dgm:pt modelId="{E5549D3F-73DF-4558-B903-8220CCB09546}">
      <dgm:prSet/>
      <dgm:spPr/>
      <dgm:t>
        <a:bodyPr/>
        <a:lstStyle/>
        <a:p>
          <a:pPr rtl="0"/>
          <a:r>
            <a:rPr lang="ar-AE" b="1" dirty="0" smtClean="0"/>
            <a:t>سَلَامٌ هِىَ حَتّٰى مَطْلَعِ الْفَجْرِ</a:t>
          </a:r>
          <a:endParaRPr lang="tr-TR" dirty="0"/>
        </a:p>
      </dgm:t>
    </dgm:pt>
    <dgm:pt modelId="{1841D9CA-0906-4263-B6FB-BE04A30C7C0A}" type="parTrans" cxnId="{8EB95346-21E0-4959-B516-5ADEDCA2BB4D}">
      <dgm:prSet/>
      <dgm:spPr/>
      <dgm:t>
        <a:bodyPr/>
        <a:lstStyle/>
        <a:p>
          <a:endParaRPr lang="tr-TR"/>
        </a:p>
      </dgm:t>
    </dgm:pt>
    <dgm:pt modelId="{E78F5B19-3145-4580-95C4-DB470E669F05}" type="sibTrans" cxnId="{8EB95346-21E0-4959-B516-5ADEDCA2BB4D}">
      <dgm:prSet/>
      <dgm:spPr/>
      <dgm:t>
        <a:bodyPr/>
        <a:lstStyle/>
        <a:p>
          <a:endParaRPr lang="tr-TR"/>
        </a:p>
      </dgm:t>
    </dgm:pt>
    <dgm:pt modelId="{A0FCD6F0-7854-41D7-B5E4-DD9E504A896D}" type="pres">
      <dgm:prSet presAssocID="{FE726D5E-96D2-4EB5-9B89-600467F7FE1C}" presName="linear" presStyleCnt="0">
        <dgm:presLayoutVars>
          <dgm:animLvl val="lvl"/>
          <dgm:resizeHandles val="exact"/>
        </dgm:presLayoutVars>
      </dgm:prSet>
      <dgm:spPr/>
      <dgm:t>
        <a:bodyPr/>
        <a:lstStyle/>
        <a:p>
          <a:endParaRPr lang="tr-TR"/>
        </a:p>
      </dgm:t>
    </dgm:pt>
    <dgm:pt modelId="{3687EF82-64A2-4AB3-8646-6C5C23F59657}" type="pres">
      <dgm:prSet presAssocID="{43B141D9-3776-4B00-9BBA-2A3331483D7B}" presName="parentText" presStyleLbl="node1" presStyleIdx="0" presStyleCnt="6">
        <dgm:presLayoutVars>
          <dgm:chMax val="0"/>
          <dgm:bulletEnabled val="1"/>
        </dgm:presLayoutVars>
      </dgm:prSet>
      <dgm:spPr/>
      <dgm:t>
        <a:bodyPr/>
        <a:lstStyle/>
        <a:p>
          <a:endParaRPr lang="tr-TR"/>
        </a:p>
      </dgm:t>
    </dgm:pt>
    <dgm:pt modelId="{E21A7775-5346-4BBC-A31F-5F5A9E3CC985}" type="pres">
      <dgm:prSet presAssocID="{23D03D25-6B35-4BC0-A036-99285EB58AAB}" presName="spacer" presStyleCnt="0"/>
      <dgm:spPr/>
    </dgm:pt>
    <dgm:pt modelId="{0B273489-F6FA-4C02-B58D-607BE77EEE5A}" type="pres">
      <dgm:prSet presAssocID="{72FEBF9F-DF0C-4DD8-8B97-3595EC9883D5}" presName="parentText" presStyleLbl="node1" presStyleIdx="1" presStyleCnt="6">
        <dgm:presLayoutVars>
          <dgm:chMax val="0"/>
          <dgm:bulletEnabled val="1"/>
        </dgm:presLayoutVars>
      </dgm:prSet>
      <dgm:spPr/>
      <dgm:t>
        <a:bodyPr/>
        <a:lstStyle/>
        <a:p>
          <a:endParaRPr lang="tr-TR"/>
        </a:p>
      </dgm:t>
    </dgm:pt>
    <dgm:pt modelId="{9A6FE82D-DC4B-4EC6-8A7F-5674EFB36F39}" type="pres">
      <dgm:prSet presAssocID="{7E7FA5D3-5779-47BA-B765-FC39ABA01022}" presName="spacer" presStyleCnt="0"/>
      <dgm:spPr/>
    </dgm:pt>
    <dgm:pt modelId="{1F6EB708-3FBD-4904-9C08-86FAA830ED1A}" type="pres">
      <dgm:prSet presAssocID="{B81942AA-9783-44A1-B85D-19B05CC80A1C}" presName="parentText" presStyleLbl="node1" presStyleIdx="2" presStyleCnt="6">
        <dgm:presLayoutVars>
          <dgm:chMax val="0"/>
          <dgm:bulletEnabled val="1"/>
        </dgm:presLayoutVars>
      </dgm:prSet>
      <dgm:spPr/>
      <dgm:t>
        <a:bodyPr/>
        <a:lstStyle/>
        <a:p>
          <a:endParaRPr lang="tr-TR"/>
        </a:p>
      </dgm:t>
    </dgm:pt>
    <dgm:pt modelId="{009FF622-D609-41C0-897C-65A9D917993A}" type="pres">
      <dgm:prSet presAssocID="{1C1DDD2D-C062-4938-96F5-0FEDF018B5C5}" presName="spacer" presStyleCnt="0"/>
      <dgm:spPr/>
    </dgm:pt>
    <dgm:pt modelId="{3650B338-DAE7-489C-87BA-412F0C468DDF}" type="pres">
      <dgm:prSet presAssocID="{EBCBF99F-84F2-41BB-8B16-486DEAE29D17}" presName="parentText" presStyleLbl="node1" presStyleIdx="3" presStyleCnt="6">
        <dgm:presLayoutVars>
          <dgm:chMax val="0"/>
          <dgm:bulletEnabled val="1"/>
        </dgm:presLayoutVars>
      </dgm:prSet>
      <dgm:spPr/>
      <dgm:t>
        <a:bodyPr/>
        <a:lstStyle/>
        <a:p>
          <a:endParaRPr lang="tr-TR"/>
        </a:p>
      </dgm:t>
    </dgm:pt>
    <dgm:pt modelId="{B5CA04DC-DF29-4BE4-BE13-00F9A3A25B1E}" type="pres">
      <dgm:prSet presAssocID="{1777D461-2102-4F38-9E1C-08186E68BE66}" presName="spacer" presStyleCnt="0"/>
      <dgm:spPr/>
    </dgm:pt>
    <dgm:pt modelId="{C0F44AD8-739C-4C32-8166-205180B9D4E7}" type="pres">
      <dgm:prSet presAssocID="{6F454DDC-BAFF-4983-90F6-6D8278B3CD59}" presName="parentText" presStyleLbl="node1" presStyleIdx="4" presStyleCnt="6">
        <dgm:presLayoutVars>
          <dgm:chMax val="0"/>
          <dgm:bulletEnabled val="1"/>
        </dgm:presLayoutVars>
      </dgm:prSet>
      <dgm:spPr/>
      <dgm:t>
        <a:bodyPr/>
        <a:lstStyle/>
        <a:p>
          <a:endParaRPr lang="tr-TR"/>
        </a:p>
      </dgm:t>
    </dgm:pt>
    <dgm:pt modelId="{3943D904-21E5-45BE-8193-0BC333659B73}" type="pres">
      <dgm:prSet presAssocID="{F79EA3F6-0F83-4DA5-9A4E-D1AA8A696AAF}" presName="spacer" presStyleCnt="0"/>
      <dgm:spPr/>
    </dgm:pt>
    <dgm:pt modelId="{EDB9F312-E025-40D8-9EEF-52C6A9587CAA}" type="pres">
      <dgm:prSet presAssocID="{E5549D3F-73DF-4558-B903-8220CCB09546}" presName="parentText" presStyleLbl="node1" presStyleIdx="5" presStyleCnt="6" custLinFactNeighborX="-343" custLinFactNeighborY="13533">
        <dgm:presLayoutVars>
          <dgm:chMax val="0"/>
          <dgm:bulletEnabled val="1"/>
        </dgm:presLayoutVars>
      </dgm:prSet>
      <dgm:spPr/>
      <dgm:t>
        <a:bodyPr/>
        <a:lstStyle/>
        <a:p>
          <a:endParaRPr lang="tr-TR"/>
        </a:p>
      </dgm:t>
    </dgm:pt>
  </dgm:ptLst>
  <dgm:cxnLst>
    <dgm:cxn modelId="{04C82656-2515-45CF-AE93-425DDCBAE27C}" type="presOf" srcId="{B81942AA-9783-44A1-B85D-19B05CC80A1C}" destId="{1F6EB708-3FBD-4904-9C08-86FAA830ED1A}" srcOrd="0" destOrd="0" presId="urn:microsoft.com/office/officeart/2005/8/layout/vList2"/>
    <dgm:cxn modelId="{26DB6062-8A25-4611-8F95-91BCAC8008DE}" srcId="{FE726D5E-96D2-4EB5-9B89-600467F7FE1C}" destId="{B81942AA-9783-44A1-B85D-19B05CC80A1C}" srcOrd="2" destOrd="0" parTransId="{99305F65-0D8B-418A-A70D-2DEDE6253807}" sibTransId="{1C1DDD2D-C062-4938-96F5-0FEDF018B5C5}"/>
    <dgm:cxn modelId="{48C4F142-8B07-40F0-B02E-0E0D11B04D3B}" type="presOf" srcId="{6F454DDC-BAFF-4983-90F6-6D8278B3CD59}" destId="{C0F44AD8-739C-4C32-8166-205180B9D4E7}" srcOrd="0" destOrd="0" presId="urn:microsoft.com/office/officeart/2005/8/layout/vList2"/>
    <dgm:cxn modelId="{DA89F312-EE97-4B08-BEA0-E1C9C54DA4FF}" type="presOf" srcId="{FE726D5E-96D2-4EB5-9B89-600467F7FE1C}" destId="{A0FCD6F0-7854-41D7-B5E4-DD9E504A896D}" srcOrd="0" destOrd="0" presId="urn:microsoft.com/office/officeart/2005/8/layout/vList2"/>
    <dgm:cxn modelId="{B4B70658-4AEE-44C6-BA22-192F185DDB1A}" type="presOf" srcId="{E5549D3F-73DF-4558-B903-8220CCB09546}" destId="{EDB9F312-E025-40D8-9EEF-52C6A9587CAA}" srcOrd="0" destOrd="0" presId="urn:microsoft.com/office/officeart/2005/8/layout/vList2"/>
    <dgm:cxn modelId="{DD3B720F-6E9B-4192-A72F-1CD42DE26E31}" srcId="{FE726D5E-96D2-4EB5-9B89-600467F7FE1C}" destId="{EBCBF99F-84F2-41BB-8B16-486DEAE29D17}" srcOrd="3" destOrd="0" parTransId="{560AA890-CF40-4F37-84D9-8F1D2A5A219C}" sibTransId="{1777D461-2102-4F38-9E1C-08186E68BE66}"/>
    <dgm:cxn modelId="{0D4C55A3-8F75-4C68-A2F5-FE6CAC23E690}" type="presOf" srcId="{43B141D9-3776-4B00-9BBA-2A3331483D7B}" destId="{3687EF82-64A2-4AB3-8646-6C5C23F59657}" srcOrd="0" destOrd="0" presId="urn:microsoft.com/office/officeart/2005/8/layout/vList2"/>
    <dgm:cxn modelId="{64042365-6EA9-40FD-B73E-1BA11D60AEAB}" srcId="{FE726D5E-96D2-4EB5-9B89-600467F7FE1C}" destId="{43B141D9-3776-4B00-9BBA-2A3331483D7B}" srcOrd="0" destOrd="0" parTransId="{2BDC222E-CF89-45A5-894F-73C42D757E7B}" sibTransId="{23D03D25-6B35-4BC0-A036-99285EB58AAB}"/>
    <dgm:cxn modelId="{8EB95346-21E0-4959-B516-5ADEDCA2BB4D}" srcId="{FE726D5E-96D2-4EB5-9B89-600467F7FE1C}" destId="{E5549D3F-73DF-4558-B903-8220CCB09546}" srcOrd="5" destOrd="0" parTransId="{1841D9CA-0906-4263-B6FB-BE04A30C7C0A}" sibTransId="{E78F5B19-3145-4580-95C4-DB470E669F05}"/>
    <dgm:cxn modelId="{ED4FF49E-8E19-40D6-8778-41FF6EE7DF38}" type="presOf" srcId="{72FEBF9F-DF0C-4DD8-8B97-3595EC9883D5}" destId="{0B273489-F6FA-4C02-B58D-607BE77EEE5A}" srcOrd="0" destOrd="0" presId="urn:microsoft.com/office/officeart/2005/8/layout/vList2"/>
    <dgm:cxn modelId="{F30A47E1-7D11-4DF9-91CF-8D7ED87D1B56}" srcId="{FE726D5E-96D2-4EB5-9B89-600467F7FE1C}" destId="{6F454DDC-BAFF-4983-90F6-6D8278B3CD59}" srcOrd="4" destOrd="0" parTransId="{0994BF33-CC88-42C0-9DFE-46DE551555BF}" sibTransId="{F79EA3F6-0F83-4DA5-9A4E-D1AA8A696AAF}"/>
    <dgm:cxn modelId="{18595F40-75FC-4534-BA8C-23841835972F}" srcId="{FE726D5E-96D2-4EB5-9B89-600467F7FE1C}" destId="{72FEBF9F-DF0C-4DD8-8B97-3595EC9883D5}" srcOrd="1" destOrd="0" parTransId="{32E837E8-7255-4014-8D03-178334500C7F}" sibTransId="{7E7FA5D3-5779-47BA-B765-FC39ABA01022}"/>
    <dgm:cxn modelId="{BC22793A-E4F6-4598-BF98-1A59185340B2}" type="presOf" srcId="{EBCBF99F-84F2-41BB-8B16-486DEAE29D17}" destId="{3650B338-DAE7-489C-87BA-412F0C468DDF}" srcOrd="0" destOrd="0" presId="urn:microsoft.com/office/officeart/2005/8/layout/vList2"/>
    <dgm:cxn modelId="{8932611F-D186-47AE-97ED-6BF3FC9F7087}" type="presParOf" srcId="{A0FCD6F0-7854-41D7-B5E4-DD9E504A896D}" destId="{3687EF82-64A2-4AB3-8646-6C5C23F59657}" srcOrd="0" destOrd="0" presId="urn:microsoft.com/office/officeart/2005/8/layout/vList2"/>
    <dgm:cxn modelId="{6216E505-10C7-4772-873A-22C692F9AAB9}" type="presParOf" srcId="{A0FCD6F0-7854-41D7-B5E4-DD9E504A896D}" destId="{E21A7775-5346-4BBC-A31F-5F5A9E3CC985}" srcOrd="1" destOrd="0" presId="urn:microsoft.com/office/officeart/2005/8/layout/vList2"/>
    <dgm:cxn modelId="{502930AC-53F3-4742-BBEB-A18BEFC7AE1F}" type="presParOf" srcId="{A0FCD6F0-7854-41D7-B5E4-DD9E504A896D}" destId="{0B273489-F6FA-4C02-B58D-607BE77EEE5A}" srcOrd="2" destOrd="0" presId="urn:microsoft.com/office/officeart/2005/8/layout/vList2"/>
    <dgm:cxn modelId="{3912BDBB-E41D-4AEA-B080-B9B399A02930}" type="presParOf" srcId="{A0FCD6F0-7854-41D7-B5E4-DD9E504A896D}" destId="{9A6FE82D-DC4B-4EC6-8A7F-5674EFB36F39}" srcOrd="3" destOrd="0" presId="urn:microsoft.com/office/officeart/2005/8/layout/vList2"/>
    <dgm:cxn modelId="{E9314F50-5DB8-4C0F-8FA7-5537882E425A}" type="presParOf" srcId="{A0FCD6F0-7854-41D7-B5E4-DD9E504A896D}" destId="{1F6EB708-3FBD-4904-9C08-86FAA830ED1A}" srcOrd="4" destOrd="0" presId="urn:microsoft.com/office/officeart/2005/8/layout/vList2"/>
    <dgm:cxn modelId="{54B293B5-1D16-4181-9310-6CAFE218710B}" type="presParOf" srcId="{A0FCD6F0-7854-41D7-B5E4-DD9E504A896D}" destId="{009FF622-D609-41C0-897C-65A9D917993A}" srcOrd="5" destOrd="0" presId="urn:microsoft.com/office/officeart/2005/8/layout/vList2"/>
    <dgm:cxn modelId="{83EBA02F-8A55-4F0F-98EA-B8784D8C45B1}" type="presParOf" srcId="{A0FCD6F0-7854-41D7-B5E4-DD9E504A896D}" destId="{3650B338-DAE7-489C-87BA-412F0C468DDF}" srcOrd="6" destOrd="0" presId="urn:microsoft.com/office/officeart/2005/8/layout/vList2"/>
    <dgm:cxn modelId="{B74B0462-C2F4-4E87-90DE-F8BAE8335381}" type="presParOf" srcId="{A0FCD6F0-7854-41D7-B5E4-DD9E504A896D}" destId="{B5CA04DC-DF29-4BE4-BE13-00F9A3A25B1E}" srcOrd="7" destOrd="0" presId="urn:microsoft.com/office/officeart/2005/8/layout/vList2"/>
    <dgm:cxn modelId="{0EC87BD2-AAAF-4CFF-8FE0-904E4B0C589F}" type="presParOf" srcId="{A0FCD6F0-7854-41D7-B5E4-DD9E504A896D}" destId="{C0F44AD8-739C-4C32-8166-205180B9D4E7}" srcOrd="8" destOrd="0" presId="urn:microsoft.com/office/officeart/2005/8/layout/vList2"/>
    <dgm:cxn modelId="{F57003A4-F529-4BB1-BA01-50C16F4B8455}" type="presParOf" srcId="{A0FCD6F0-7854-41D7-B5E4-DD9E504A896D}" destId="{3943D904-21E5-45BE-8193-0BC333659B73}" srcOrd="9" destOrd="0" presId="urn:microsoft.com/office/officeart/2005/8/layout/vList2"/>
    <dgm:cxn modelId="{280FF136-FA8F-4408-B43B-4AF06FE99F27}" type="presParOf" srcId="{A0FCD6F0-7854-41D7-B5E4-DD9E504A896D}" destId="{EDB9F312-E025-40D8-9EEF-52C6A9587CA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2101E-6F24-45E9-B8D1-75D92AA947F1}" type="doc">
      <dgm:prSet loTypeId="urn:microsoft.com/office/officeart/2005/8/layout/vList2" loCatId="list" qsTypeId="urn:microsoft.com/office/officeart/2005/8/quickstyle/simple3" qsCatId="simple" csTypeId="urn:microsoft.com/office/officeart/2005/8/colors/colorful3" csCatId="colorful" phldr="1"/>
      <dgm:spPr/>
      <dgm:t>
        <a:bodyPr/>
        <a:lstStyle/>
        <a:p>
          <a:endParaRPr lang="tr-TR"/>
        </a:p>
      </dgm:t>
    </dgm:pt>
    <dgm:pt modelId="{6588A927-4ED6-4DEA-91A0-D1987E03BA46}">
      <dgm:prSet/>
      <dgm:spPr/>
      <dgm:t>
        <a:bodyPr/>
        <a:lstStyle/>
        <a:p>
          <a:pPr rtl="0"/>
          <a:r>
            <a:rPr lang="tr-TR" u="sng" smtClean="0"/>
            <a:t>KADİR SURESİNİN MANASI</a:t>
          </a:r>
          <a:endParaRPr lang="tr-TR"/>
        </a:p>
      </dgm:t>
    </dgm:pt>
    <dgm:pt modelId="{7C126924-3567-46F9-AA38-BF7CDDEC3C04}" type="parTrans" cxnId="{3D68CD99-0356-4090-8823-762F71BFD8EB}">
      <dgm:prSet/>
      <dgm:spPr/>
      <dgm:t>
        <a:bodyPr/>
        <a:lstStyle/>
        <a:p>
          <a:endParaRPr lang="tr-TR"/>
        </a:p>
      </dgm:t>
    </dgm:pt>
    <dgm:pt modelId="{C05A3456-C00B-4702-AEEF-C46C851D1EE3}" type="sibTrans" cxnId="{3D68CD99-0356-4090-8823-762F71BFD8EB}">
      <dgm:prSet/>
      <dgm:spPr/>
      <dgm:t>
        <a:bodyPr/>
        <a:lstStyle/>
        <a:p>
          <a:endParaRPr lang="tr-TR"/>
        </a:p>
      </dgm:t>
    </dgm:pt>
    <dgm:pt modelId="{3FCDA215-1B3C-4937-A05B-56CCE69EF42C}">
      <dgm:prSet/>
      <dgm:spPr/>
      <dgm:t>
        <a:bodyPr/>
        <a:lstStyle/>
        <a:p>
          <a:pPr rtl="0"/>
          <a:r>
            <a:rPr lang="tr-TR" dirty="0" smtClean="0"/>
            <a:t>1. Şüphesiz, biz onu (Kur'an'ı) Kadir gecesinde indirdik.</a:t>
          </a:r>
          <a:endParaRPr lang="tr-TR" dirty="0"/>
        </a:p>
      </dgm:t>
    </dgm:pt>
    <dgm:pt modelId="{CD2835B1-A9E6-4BB5-AE44-2C6D2BAFE4C6}" type="parTrans" cxnId="{8080FDD9-B9F3-4279-908D-874548F62E5E}">
      <dgm:prSet/>
      <dgm:spPr/>
      <dgm:t>
        <a:bodyPr/>
        <a:lstStyle/>
        <a:p>
          <a:endParaRPr lang="tr-TR"/>
        </a:p>
      </dgm:t>
    </dgm:pt>
    <dgm:pt modelId="{9096E691-1304-42B4-9096-2E3FDF05F788}" type="sibTrans" cxnId="{8080FDD9-B9F3-4279-908D-874548F62E5E}">
      <dgm:prSet/>
      <dgm:spPr/>
      <dgm:t>
        <a:bodyPr/>
        <a:lstStyle/>
        <a:p>
          <a:endParaRPr lang="tr-TR"/>
        </a:p>
      </dgm:t>
    </dgm:pt>
    <dgm:pt modelId="{CA078785-58AE-46AF-8444-EFE15A74001C}">
      <dgm:prSet/>
      <dgm:spPr/>
      <dgm:t>
        <a:bodyPr/>
        <a:lstStyle/>
        <a:p>
          <a:pPr rtl="0"/>
          <a:r>
            <a:rPr lang="tr-TR" dirty="0" smtClean="0"/>
            <a:t>2. Kadir gecesinin ne olduğunu sen ne bileceksin!</a:t>
          </a:r>
          <a:endParaRPr lang="tr-TR" dirty="0"/>
        </a:p>
      </dgm:t>
    </dgm:pt>
    <dgm:pt modelId="{B5F5C687-EFBF-4FE0-B30B-03EFB6AF91C9}" type="parTrans" cxnId="{72B67351-3DAB-4E90-A4D9-B8BE09066FF5}">
      <dgm:prSet/>
      <dgm:spPr/>
      <dgm:t>
        <a:bodyPr/>
        <a:lstStyle/>
        <a:p>
          <a:endParaRPr lang="tr-TR"/>
        </a:p>
      </dgm:t>
    </dgm:pt>
    <dgm:pt modelId="{8F7D125B-FBEB-4D39-AE5E-1AF3EE46B806}" type="sibTrans" cxnId="{72B67351-3DAB-4E90-A4D9-B8BE09066FF5}">
      <dgm:prSet/>
      <dgm:spPr/>
      <dgm:t>
        <a:bodyPr/>
        <a:lstStyle/>
        <a:p>
          <a:endParaRPr lang="tr-TR"/>
        </a:p>
      </dgm:t>
    </dgm:pt>
    <dgm:pt modelId="{CCD6F8B9-559B-4A91-8686-B27827C5AE26}">
      <dgm:prSet/>
      <dgm:spPr/>
      <dgm:t>
        <a:bodyPr/>
        <a:lstStyle/>
        <a:p>
          <a:pPr rtl="0"/>
          <a:r>
            <a:rPr lang="tr-TR" smtClean="0"/>
            <a:t>3. Kadir gecesi bin aydan daha hayırlıdır.</a:t>
          </a:r>
          <a:endParaRPr lang="tr-TR"/>
        </a:p>
      </dgm:t>
    </dgm:pt>
    <dgm:pt modelId="{90E75E5F-13D0-4633-A13C-F784AE9CD3EA}" type="parTrans" cxnId="{C9803D36-3E1F-478F-9284-6978E8E2B992}">
      <dgm:prSet/>
      <dgm:spPr/>
      <dgm:t>
        <a:bodyPr/>
        <a:lstStyle/>
        <a:p>
          <a:endParaRPr lang="tr-TR"/>
        </a:p>
      </dgm:t>
    </dgm:pt>
    <dgm:pt modelId="{63240D05-6D97-4D84-B5FB-D5395939463A}" type="sibTrans" cxnId="{C9803D36-3E1F-478F-9284-6978E8E2B992}">
      <dgm:prSet/>
      <dgm:spPr/>
      <dgm:t>
        <a:bodyPr/>
        <a:lstStyle/>
        <a:p>
          <a:endParaRPr lang="tr-TR"/>
        </a:p>
      </dgm:t>
    </dgm:pt>
    <dgm:pt modelId="{E5ECB98B-8856-460E-ACA8-9BF772E3B5FD}">
      <dgm:prSet/>
      <dgm:spPr/>
      <dgm:t>
        <a:bodyPr/>
        <a:lstStyle/>
        <a:p>
          <a:pPr rtl="0"/>
          <a:r>
            <a:rPr lang="tr-TR" smtClean="0"/>
            <a:t>4. Melekler ve Ruh (Cebrail) o gecede, Rablerinin izniyle her türlü iş için iner de iner.</a:t>
          </a:r>
          <a:endParaRPr lang="tr-TR"/>
        </a:p>
      </dgm:t>
    </dgm:pt>
    <dgm:pt modelId="{DA16EAF0-2E0E-4547-9F64-64ADD9289FAE}" type="parTrans" cxnId="{504904D1-A36E-46CC-BC34-BD9CAECB8EF4}">
      <dgm:prSet/>
      <dgm:spPr/>
      <dgm:t>
        <a:bodyPr/>
        <a:lstStyle/>
        <a:p>
          <a:endParaRPr lang="tr-TR"/>
        </a:p>
      </dgm:t>
    </dgm:pt>
    <dgm:pt modelId="{9F9E577C-A16E-4EDB-9883-18E0FD3DD2A7}" type="sibTrans" cxnId="{504904D1-A36E-46CC-BC34-BD9CAECB8EF4}">
      <dgm:prSet/>
      <dgm:spPr/>
      <dgm:t>
        <a:bodyPr/>
        <a:lstStyle/>
        <a:p>
          <a:endParaRPr lang="tr-TR"/>
        </a:p>
      </dgm:t>
    </dgm:pt>
    <dgm:pt modelId="{B518B087-7550-4B0D-A5C3-23CDE39C18AB}">
      <dgm:prSet/>
      <dgm:spPr/>
      <dgm:t>
        <a:bodyPr/>
        <a:lstStyle/>
        <a:p>
          <a:pPr rtl="0"/>
          <a:r>
            <a:rPr lang="tr-TR" smtClean="0"/>
            <a:t>5. O gece, tan yerinin ağarmasına kadar bir esenliktir.</a:t>
          </a:r>
          <a:endParaRPr lang="tr-TR"/>
        </a:p>
      </dgm:t>
    </dgm:pt>
    <dgm:pt modelId="{C420BD56-5028-4B5F-B1BE-E0AEED2C1BB8}" type="parTrans" cxnId="{3BD15CFB-77E2-49AE-B05A-FA657B97848A}">
      <dgm:prSet/>
      <dgm:spPr/>
      <dgm:t>
        <a:bodyPr/>
        <a:lstStyle/>
        <a:p>
          <a:endParaRPr lang="tr-TR"/>
        </a:p>
      </dgm:t>
    </dgm:pt>
    <dgm:pt modelId="{4B957EDA-8310-4E1B-A84C-44710C83A88F}" type="sibTrans" cxnId="{3BD15CFB-77E2-49AE-B05A-FA657B97848A}">
      <dgm:prSet/>
      <dgm:spPr/>
      <dgm:t>
        <a:bodyPr/>
        <a:lstStyle/>
        <a:p>
          <a:endParaRPr lang="tr-TR"/>
        </a:p>
      </dgm:t>
    </dgm:pt>
    <dgm:pt modelId="{16F11DC6-F630-47AA-B336-ED85401EC61A}" type="pres">
      <dgm:prSet presAssocID="{3FF2101E-6F24-45E9-B8D1-75D92AA947F1}" presName="linear" presStyleCnt="0">
        <dgm:presLayoutVars>
          <dgm:animLvl val="lvl"/>
          <dgm:resizeHandles val="exact"/>
        </dgm:presLayoutVars>
      </dgm:prSet>
      <dgm:spPr/>
      <dgm:t>
        <a:bodyPr/>
        <a:lstStyle/>
        <a:p>
          <a:endParaRPr lang="tr-TR"/>
        </a:p>
      </dgm:t>
    </dgm:pt>
    <dgm:pt modelId="{333841E6-BD1C-4548-8469-F32B64C2F165}" type="pres">
      <dgm:prSet presAssocID="{6588A927-4ED6-4DEA-91A0-D1987E03BA46}" presName="parentText" presStyleLbl="node1" presStyleIdx="0" presStyleCnt="6" custScaleY="290458" custLinFactNeighborY="-66714">
        <dgm:presLayoutVars>
          <dgm:chMax val="0"/>
          <dgm:bulletEnabled val="1"/>
        </dgm:presLayoutVars>
      </dgm:prSet>
      <dgm:spPr/>
      <dgm:t>
        <a:bodyPr/>
        <a:lstStyle/>
        <a:p>
          <a:endParaRPr lang="tr-TR"/>
        </a:p>
      </dgm:t>
    </dgm:pt>
    <dgm:pt modelId="{AE653A1E-0FE4-4D2C-A773-1A419A34EAC5}" type="pres">
      <dgm:prSet presAssocID="{C05A3456-C00B-4702-AEEF-C46C851D1EE3}" presName="spacer" presStyleCnt="0"/>
      <dgm:spPr/>
    </dgm:pt>
    <dgm:pt modelId="{CF5D1859-8660-491A-A8C1-110B75DC8261}" type="pres">
      <dgm:prSet presAssocID="{3FCDA215-1B3C-4937-A05B-56CCE69EF42C}" presName="parentText" presStyleLbl="node1" presStyleIdx="1" presStyleCnt="6" custScaleY="206389">
        <dgm:presLayoutVars>
          <dgm:chMax val="0"/>
          <dgm:bulletEnabled val="1"/>
        </dgm:presLayoutVars>
      </dgm:prSet>
      <dgm:spPr/>
      <dgm:t>
        <a:bodyPr/>
        <a:lstStyle/>
        <a:p>
          <a:endParaRPr lang="tr-TR"/>
        </a:p>
      </dgm:t>
    </dgm:pt>
    <dgm:pt modelId="{9667747C-F39F-44BE-B865-553FD6A904CE}" type="pres">
      <dgm:prSet presAssocID="{9096E691-1304-42B4-9096-2E3FDF05F788}" presName="spacer" presStyleCnt="0"/>
      <dgm:spPr/>
    </dgm:pt>
    <dgm:pt modelId="{26FCFDC2-DF30-4C21-89B0-1538DC9DF51B}" type="pres">
      <dgm:prSet presAssocID="{CA078785-58AE-46AF-8444-EFE15A74001C}" presName="parentText" presStyleLbl="node1" presStyleIdx="2" presStyleCnt="6" custScaleY="193866">
        <dgm:presLayoutVars>
          <dgm:chMax val="0"/>
          <dgm:bulletEnabled val="1"/>
        </dgm:presLayoutVars>
      </dgm:prSet>
      <dgm:spPr/>
      <dgm:t>
        <a:bodyPr/>
        <a:lstStyle/>
        <a:p>
          <a:endParaRPr lang="tr-TR"/>
        </a:p>
      </dgm:t>
    </dgm:pt>
    <dgm:pt modelId="{F36D6457-BB7B-4FFE-96D6-08854003B032}" type="pres">
      <dgm:prSet presAssocID="{8F7D125B-FBEB-4D39-AE5E-1AF3EE46B806}" presName="spacer" presStyleCnt="0"/>
      <dgm:spPr/>
    </dgm:pt>
    <dgm:pt modelId="{8945063C-C63D-4B35-9AC9-F2D65560857B}" type="pres">
      <dgm:prSet presAssocID="{CCD6F8B9-559B-4A91-8686-B27827C5AE26}" presName="parentText" presStyleLbl="node1" presStyleIdx="3" presStyleCnt="6" custScaleY="213733">
        <dgm:presLayoutVars>
          <dgm:chMax val="0"/>
          <dgm:bulletEnabled val="1"/>
        </dgm:presLayoutVars>
      </dgm:prSet>
      <dgm:spPr/>
      <dgm:t>
        <a:bodyPr/>
        <a:lstStyle/>
        <a:p>
          <a:endParaRPr lang="tr-TR"/>
        </a:p>
      </dgm:t>
    </dgm:pt>
    <dgm:pt modelId="{3C999578-21C6-4529-B028-D8A8756F4617}" type="pres">
      <dgm:prSet presAssocID="{63240D05-6D97-4D84-B5FB-D5395939463A}" presName="spacer" presStyleCnt="0"/>
      <dgm:spPr/>
    </dgm:pt>
    <dgm:pt modelId="{91CDC11C-E429-4CD0-BD35-5EA1DB4511D3}" type="pres">
      <dgm:prSet presAssocID="{E5ECB98B-8856-460E-ACA8-9BF772E3B5FD}" presName="parentText" presStyleLbl="node1" presStyleIdx="4" presStyleCnt="6" custScaleY="218738">
        <dgm:presLayoutVars>
          <dgm:chMax val="0"/>
          <dgm:bulletEnabled val="1"/>
        </dgm:presLayoutVars>
      </dgm:prSet>
      <dgm:spPr/>
      <dgm:t>
        <a:bodyPr/>
        <a:lstStyle/>
        <a:p>
          <a:endParaRPr lang="tr-TR"/>
        </a:p>
      </dgm:t>
    </dgm:pt>
    <dgm:pt modelId="{C091D29B-6861-4D60-989A-A377917D905E}" type="pres">
      <dgm:prSet presAssocID="{9F9E577C-A16E-4EDB-9883-18E0FD3DD2A7}" presName="spacer" presStyleCnt="0"/>
      <dgm:spPr/>
    </dgm:pt>
    <dgm:pt modelId="{9D9D92C8-31F0-4341-BB7F-341499B255CE}" type="pres">
      <dgm:prSet presAssocID="{B518B087-7550-4B0D-A5C3-23CDE39C18AB}" presName="parentText" presStyleLbl="node1" presStyleIdx="5" presStyleCnt="6" custScaleY="126802">
        <dgm:presLayoutVars>
          <dgm:chMax val="0"/>
          <dgm:bulletEnabled val="1"/>
        </dgm:presLayoutVars>
      </dgm:prSet>
      <dgm:spPr/>
      <dgm:t>
        <a:bodyPr/>
        <a:lstStyle/>
        <a:p>
          <a:endParaRPr lang="tr-TR"/>
        </a:p>
      </dgm:t>
    </dgm:pt>
  </dgm:ptLst>
  <dgm:cxnLst>
    <dgm:cxn modelId="{3C11453C-3248-4AF3-9F98-F015FF235658}" type="presOf" srcId="{6588A927-4ED6-4DEA-91A0-D1987E03BA46}" destId="{333841E6-BD1C-4548-8469-F32B64C2F165}" srcOrd="0" destOrd="0" presId="urn:microsoft.com/office/officeart/2005/8/layout/vList2"/>
    <dgm:cxn modelId="{74F56150-81DB-40CC-8764-C6BBF3160840}" type="presOf" srcId="{E5ECB98B-8856-460E-ACA8-9BF772E3B5FD}" destId="{91CDC11C-E429-4CD0-BD35-5EA1DB4511D3}" srcOrd="0" destOrd="0" presId="urn:microsoft.com/office/officeart/2005/8/layout/vList2"/>
    <dgm:cxn modelId="{C9803D36-3E1F-478F-9284-6978E8E2B992}" srcId="{3FF2101E-6F24-45E9-B8D1-75D92AA947F1}" destId="{CCD6F8B9-559B-4A91-8686-B27827C5AE26}" srcOrd="3" destOrd="0" parTransId="{90E75E5F-13D0-4633-A13C-F784AE9CD3EA}" sibTransId="{63240D05-6D97-4D84-B5FB-D5395939463A}"/>
    <dgm:cxn modelId="{B7B5FDE4-AD22-4716-85EF-21D9BD618FDC}" type="presOf" srcId="{3FCDA215-1B3C-4937-A05B-56CCE69EF42C}" destId="{CF5D1859-8660-491A-A8C1-110B75DC8261}" srcOrd="0" destOrd="0" presId="urn:microsoft.com/office/officeart/2005/8/layout/vList2"/>
    <dgm:cxn modelId="{72B67351-3DAB-4E90-A4D9-B8BE09066FF5}" srcId="{3FF2101E-6F24-45E9-B8D1-75D92AA947F1}" destId="{CA078785-58AE-46AF-8444-EFE15A74001C}" srcOrd="2" destOrd="0" parTransId="{B5F5C687-EFBF-4FE0-B30B-03EFB6AF91C9}" sibTransId="{8F7D125B-FBEB-4D39-AE5E-1AF3EE46B806}"/>
    <dgm:cxn modelId="{8080FDD9-B9F3-4279-908D-874548F62E5E}" srcId="{3FF2101E-6F24-45E9-B8D1-75D92AA947F1}" destId="{3FCDA215-1B3C-4937-A05B-56CCE69EF42C}" srcOrd="1" destOrd="0" parTransId="{CD2835B1-A9E6-4BB5-AE44-2C6D2BAFE4C6}" sibTransId="{9096E691-1304-42B4-9096-2E3FDF05F788}"/>
    <dgm:cxn modelId="{32D578B3-BEDA-43EB-956C-5BA36F3D4374}" type="presOf" srcId="{3FF2101E-6F24-45E9-B8D1-75D92AA947F1}" destId="{16F11DC6-F630-47AA-B336-ED85401EC61A}" srcOrd="0" destOrd="0" presId="urn:microsoft.com/office/officeart/2005/8/layout/vList2"/>
    <dgm:cxn modelId="{BC3E447B-E243-4F2D-AF40-28EEFACAE9EC}" type="presOf" srcId="{B518B087-7550-4B0D-A5C3-23CDE39C18AB}" destId="{9D9D92C8-31F0-4341-BB7F-341499B255CE}" srcOrd="0" destOrd="0" presId="urn:microsoft.com/office/officeart/2005/8/layout/vList2"/>
    <dgm:cxn modelId="{504904D1-A36E-46CC-BC34-BD9CAECB8EF4}" srcId="{3FF2101E-6F24-45E9-B8D1-75D92AA947F1}" destId="{E5ECB98B-8856-460E-ACA8-9BF772E3B5FD}" srcOrd="4" destOrd="0" parTransId="{DA16EAF0-2E0E-4547-9F64-64ADD9289FAE}" sibTransId="{9F9E577C-A16E-4EDB-9883-18E0FD3DD2A7}"/>
    <dgm:cxn modelId="{3D68CD99-0356-4090-8823-762F71BFD8EB}" srcId="{3FF2101E-6F24-45E9-B8D1-75D92AA947F1}" destId="{6588A927-4ED6-4DEA-91A0-D1987E03BA46}" srcOrd="0" destOrd="0" parTransId="{7C126924-3567-46F9-AA38-BF7CDDEC3C04}" sibTransId="{C05A3456-C00B-4702-AEEF-C46C851D1EE3}"/>
    <dgm:cxn modelId="{3BD15CFB-77E2-49AE-B05A-FA657B97848A}" srcId="{3FF2101E-6F24-45E9-B8D1-75D92AA947F1}" destId="{B518B087-7550-4B0D-A5C3-23CDE39C18AB}" srcOrd="5" destOrd="0" parTransId="{C420BD56-5028-4B5F-B1BE-E0AEED2C1BB8}" sibTransId="{4B957EDA-8310-4E1B-A84C-44710C83A88F}"/>
    <dgm:cxn modelId="{E489FDCB-9DD7-489E-916F-7DD00322EDBB}" type="presOf" srcId="{CCD6F8B9-559B-4A91-8686-B27827C5AE26}" destId="{8945063C-C63D-4B35-9AC9-F2D65560857B}" srcOrd="0" destOrd="0" presId="urn:microsoft.com/office/officeart/2005/8/layout/vList2"/>
    <dgm:cxn modelId="{DD960559-5244-41D1-8679-01309CD4CEC6}" type="presOf" srcId="{CA078785-58AE-46AF-8444-EFE15A74001C}" destId="{26FCFDC2-DF30-4C21-89B0-1538DC9DF51B}" srcOrd="0" destOrd="0" presId="urn:microsoft.com/office/officeart/2005/8/layout/vList2"/>
    <dgm:cxn modelId="{32FE3DD9-B815-4BB6-A4A4-1AFBEFB24F95}" type="presParOf" srcId="{16F11DC6-F630-47AA-B336-ED85401EC61A}" destId="{333841E6-BD1C-4548-8469-F32B64C2F165}" srcOrd="0" destOrd="0" presId="urn:microsoft.com/office/officeart/2005/8/layout/vList2"/>
    <dgm:cxn modelId="{F9E9A1D3-6817-48A0-90DD-5E3ADCA253C2}" type="presParOf" srcId="{16F11DC6-F630-47AA-B336-ED85401EC61A}" destId="{AE653A1E-0FE4-4D2C-A773-1A419A34EAC5}" srcOrd="1" destOrd="0" presId="urn:microsoft.com/office/officeart/2005/8/layout/vList2"/>
    <dgm:cxn modelId="{21F6CBA1-A803-440B-9B38-C0DB0AA343B0}" type="presParOf" srcId="{16F11DC6-F630-47AA-B336-ED85401EC61A}" destId="{CF5D1859-8660-491A-A8C1-110B75DC8261}" srcOrd="2" destOrd="0" presId="urn:microsoft.com/office/officeart/2005/8/layout/vList2"/>
    <dgm:cxn modelId="{51060534-004E-4FFC-BE68-C8C96ED92A23}" type="presParOf" srcId="{16F11DC6-F630-47AA-B336-ED85401EC61A}" destId="{9667747C-F39F-44BE-B865-553FD6A904CE}" srcOrd="3" destOrd="0" presId="urn:microsoft.com/office/officeart/2005/8/layout/vList2"/>
    <dgm:cxn modelId="{6051DC11-9A7F-4D52-A9E2-1E159A8F391C}" type="presParOf" srcId="{16F11DC6-F630-47AA-B336-ED85401EC61A}" destId="{26FCFDC2-DF30-4C21-89B0-1538DC9DF51B}" srcOrd="4" destOrd="0" presId="urn:microsoft.com/office/officeart/2005/8/layout/vList2"/>
    <dgm:cxn modelId="{00651E2A-E457-4E7A-AC01-F496D6405D49}" type="presParOf" srcId="{16F11DC6-F630-47AA-B336-ED85401EC61A}" destId="{F36D6457-BB7B-4FFE-96D6-08854003B032}" srcOrd="5" destOrd="0" presId="urn:microsoft.com/office/officeart/2005/8/layout/vList2"/>
    <dgm:cxn modelId="{35E4E31E-D01C-4A23-967F-1615D51BCB2D}" type="presParOf" srcId="{16F11DC6-F630-47AA-B336-ED85401EC61A}" destId="{8945063C-C63D-4B35-9AC9-F2D65560857B}" srcOrd="6" destOrd="0" presId="urn:microsoft.com/office/officeart/2005/8/layout/vList2"/>
    <dgm:cxn modelId="{C54473EE-6B81-4154-BE1F-29661F659F4C}" type="presParOf" srcId="{16F11DC6-F630-47AA-B336-ED85401EC61A}" destId="{3C999578-21C6-4529-B028-D8A8756F4617}" srcOrd="7" destOrd="0" presId="urn:microsoft.com/office/officeart/2005/8/layout/vList2"/>
    <dgm:cxn modelId="{B908E27D-B5E0-4C85-AF54-D6DCBE4F9853}" type="presParOf" srcId="{16F11DC6-F630-47AA-B336-ED85401EC61A}" destId="{91CDC11C-E429-4CD0-BD35-5EA1DB4511D3}" srcOrd="8" destOrd="0" presId="urn:microsoft.com/office/officeart/2005/8/layout/vList2"/>
    <dgm:cxn modelId="{4553150B-3B30-42A1-BC25-EFE6E6F787A7}" type="presParOf" srcId="{16F11DC6-F630-47AA-B336-ED85401EC61A}" destId="{C091D29B-6861-4D60-989A-A377917D905E}" srcOrd="9" destOrd="0" presId="urn:microsoft.com/office/officeart/2005/8/layout/vList2"/>
    <dgm:cxn modelId="{BAA96970-E4FD-4FFE-B0AF-EB5349D22FDF}" type="presParOf" srcId="{16F11DC6-F630-47AA-B336-ED85401EC61A}" destId="{9D9D92C8-31F0-4341-BB7F-341499B255C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5FA92E-46FC-4A64-AEAD-679D93D2A5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8D9B7532-4FBC-44F9-B651-8E34CC5FC123}">
      <dgm:prSet>
        <dgm:style>
          <a:lnRef idx="2">
            <a:schemeClr val="accent3">
              <a:shade val="50000"/>
            </a:schemeClr>
          </a:lnRef>
          <a:fillRef idx="1">
            <a:schemeClr val="accent3"/>
          </a:fillRef>
          <a:effectRef idx="0">
            <a:schemeClr val="accent3"/>
          </a:effectRef>
          <a:fontRef idx="minor">
            <a:schemeClr val="lt1"/>
          </a:fontRef>
        </dgm:style>
      </dgm:prSet>
      <dgm:spPr/>
      <dgm:t>
        <a:bodyPr/>
        <a:lstStyle/>
        <a:p>
          <a:pPr rtl="0"/>
          <a:r>
            <a:rPr lang="tr-TR" u="sng" smtClean="0"/>
            <a:t>KADİR GECESİ NEDİR VE ZAMANI</a:t>
          </a:r>
          <a:endParaRPr lang="tr-TR"/>
        </a:p>
      </dgm:t>
    </dgm:pt>
    <dgm:pt modelId="{C1273437-F80F-469A-8F86-68336E772189}" type="parTrans" cxnId="{AC333B0D-2411-4547-B916-CC38C06721E0}">
      <dgm:prSet/>
      <dgm:spPr/>
      <dgm:t>
        <a:bodyPr/>
        <a:lstStyle/>
        <a:p>
          <a:endParaRPr lang="tr-TR"/>
        </a:p>
      </dgm:t>
    </dgm:pt>
    <dgm:pt modelId="{D50B0177-3E79-433B-8B4E-C0C51D632E5B}" type="sibTrans" cxnId="{AC333B0D-2411-4547-B916-CC38C06721E0}">
      <dgm:prSet/>
      <dgm:spPr/>
      <dgm:t>
        <a:bodyPr/>
        <a:lstStyle/>
        <a:p>
          <a:endParaRPr lang="tr-TR"/>
        </a:p>
      </dgm:t>
    </dgm:pt>
    <dgm:pt modelId="{F4D04D63-5BFD-432D-A4B1-7BDE660099B5}">
      <dgm:prSet>
        <dgm:style>
          <a:lnRef idx="1">
            <a:schemeClr val="accent1"/>
          </a:lnRef>
          <a:fillRef idx="2">
            <a:schemeClr val="accent1"/>
          </a:fillRef>
          <a:effectRef idx="1">
            <a:schemeClr val="accent1"/>
          </a:effectRef>
          <a:fontRef idx="minor">
            <a:schemeClr val="dk1"/>
          </a:fontRef>
        </dgm:style>
      </dgm:prSet>
      <dgm:spPr/>
      <dgm:t>
        <a:bodyPr/>
        <a:lstStyle/>
        <a:p>
          <a:pPr rtl="0"/>
          <a:r>
            <a:rPr lang="tr-TR" dirty="0" smtClean="0"/>
            <a:t>"Kadir" güç yetirmek, hüküm, kaza, takdir, şeref, azamet ve tazyik; </a:t>
          </a:r>
          <a:endParaRPr lang="tr-TR" dirty="0"/>
        </a:p>
      </dgm:t>
    </dgm:pt>
    <dgm:pt modelId="{9932C36B-924E-48A7-A7BE-F47C3DDABBD1}" type="parTrans" cxnId="{F2140342-2C92-4854-8DDB-CF7FB8591C42}">
      <dgm:prSet/>
      <dgm:spPr/>
      <dgm:t>
        <a:bodyPr/>
        <a:lstStyle/>
        <a:p>
          <a:endParaRPr lang="tr-TR"/>
        </a:p>
      </dgm:t>
    </dgm:pt>
    <dgm:pt modelId="{68249010-F441-4410-A8ED-F995F6A5F691}" type="sibTrans" cxnId="{F2140342-2C92-4854-8DDB-CF7FB8591C42}">
      <dgm:prSet/>
      <dgm:spPr/>
      <dgm:t>
        <a:bodyPr/>
        <a:lstStyle/>
        <a:p>
          <a:endParaRPr lang="tr-TR"/>
        </a:p>
      </dgm:t>
    </dgm:pt>
    <dgm:pt modelId="{70C9A048-A843-4EE4-9108-902D22F714F5}">
      <dgm:prSet>
        <dgm:style>
          <a:lnRef idx="1">
            <a:schemeClr val="accent4"/>
          </a:lnRef>
          <a:fillRef idx="2">
            <a:schemeClr val="accent4"/>
          </a:fillRef>
          <a:effectRef idx="1">
            <a:schemeClr val="accent4"/>
          </a:effectRef>
          <a:fontRef idx="minor">
            <a:schemeClr val="dk1"/>
          </a:fontRef>
        </dgm:style>
      </dgm:prSet>
      <dgm:spPr/>
      <dgm:t>
        <a:bodyPr/>
        <a:lstStyle/>
        <a:p>
          <a:pPr rtl="0"/>
          <a:r>
            <a:rPr lang="tr-TR" dirty="0" smtClean="0"/>
            <a:t>Leyle-i kadir takdir, hüküm, şeref, azamet ve tazyik gecesi demektir. Çünkü her hikmetli iş bu gecede tefrik edilir, bin aydan hayırlıdır, </a:t>
          </a:r>
          <a:r>
            <a:rPr lang="tr-TR" dirty="0" err="1" smtClean="0"/>
            <a:t>Kur'ân</a:t>
          </a:r>
          <a:r>
            <a:rPr lang="tr-TR" dirty="0" smtClean="0"/>
            <a:t> bu gecede indirilmiştir. Yeryüzü, meleklerle dolup sıkışır. </a:t>
          </a:r>
          <a:endParaRPr lang="tr-TR" dirty="0"/>
        </a:p>
      </dgm:t>
    </dgm:pt>
    <dgm:pt modelId="{12D4E98B-51FD-4B3D-84B3-3C396441B134}" type="parTrans" cxnId="{48821357-C4F3-4A3F-B66F-E42862210B66}">
      <dgm:prSet/>
      <dgm:spPr/>
      <dgm:t>
        <a:bodyPr/>
        <a:lstStyle/>
        <a:p>
          <a:endParaRPr lang="tr-TR"/>
        </a:p>
      </dgm:t>
    </dgm:pt>
    <dgm:pt modelId="{9DA1F4B7-F9E6-4F40-9A22-CADB2019E4FD}" type="sibTrans" cxnId="{48821357-C4F3-4A3F-B66F-E42862210B66}">
      <dgm:prSet/>
      <dgm:spPr/>
      <dgm:t>
        <a:bodyPr/>
        <a:lstStyle/>
        <a:p>
          <a:endParaRPr lang="tr-TR"/>
        </a:p>
      </dgm:t>
    </dgm:pt>
    <dgm:pt modelId="{3359E498-F7B1-4CC6-A9F1-D57E50F0DA77}">
      <dgm:prSet>
        <dgm:style>
          <a:lnRef idx="3">
            <a:schemeClr val="lt1"/>
          </a:lnRef>
          <a:fillRef idx="1">
            <a:schemeClr val="accent6"/>
          </a:fillRef>
          <a:effectRef idx="1">
            <a:schemeClr val="accent6"/>
          </a:effectRef>
          <a:fontRef idx="minor">
            <a:schemeClr val="lt1"/>
          </a:fontRef>
        </dgm:style>
      </dgm:prSet>
      <dgm:spPr/>
      <dgm:t>
        <a:bodyPr/>
        <a:lstStyle/>
        <a:p>
          <a:pPr rtl="0"/>
          <a:r>
            <a:rPr lang="tr-TR" smtClean="0"/>
            <a:t>Kadir gecesi mübarek gecelerden biridir. </a:t>
          </a:r>
          <a:endParaRPr lang="tr-TR"/>
        </a:p>
      </dgm:t>
    </dgm:pt>
    <dgm:pt modelId="{A9DE39FE-EEA9-4B6F-B023-91D11B2AAD44}" type="parTrans" cxnId="{62B66EB8-4431-4C3D-9A97-D09DEF9C6014}">
      <dgm:prSet/>
      <dgm:spPr/>
      <dgm:t>
        <a:bodyPr/>
        <a:lstStyle/>
        <a:p>
          <a:endParaRPr lang="tr-TR"/>
        </a:p>
      </dgm:t>
    </dgm:pt>
    <dgm:pt modelId="{DA9209E0-A7AA-4AE9-808D-1242F1E520B9}" type="sibTrans" cxnId="{62B66EB8-4431-4C3D-9A97-D09DEF9C6014}">
      <dgm:prSet/>
      <dgm:spPr/>
      <dgm:t>
        <a:bodyPr/>
        <a:lstStyle/>
        <a:p>
          <a:endParaRPr lang="tr-TR"/>
        </a:p>
      </dgm:t>
    </dgm:pt>
    <dgm:pt modelId="{517FC3BF-D251-4B7B-B0EA-1FA4DC44BC53}">
      <dgm:prSet>
        <dgm:style>
          <a:lnRef idx="1">
            <a:schemeClr val="accent3"/>
          </a:lnRef>
          <a:fillRef idx="2">
            <a:schemeClr val="accent3"/>
          </a:fillRef>
          <a:effectRef idx="1">
            <a:schemeClr val="accent3"/>
          </a:effectRef>
          <a:fontRef idx="minor">
            <a:schemeClr val="dk1"/>
          </a:fontRef>
        </dgm:style>
      </dgm:prSet>
      <dgm:spPr/>
      <dgm:t>
        <a:bodyPr/>
        <a:lstStyle/>
        <a:p>
          <a:pPr rtl="0"/>
          <a:r>
            <a:rPr lang="tr-TR" dirty="0" smtClean="0"/>
            <a:t>Ramazan ayının 27. gecesinde olduğu (Müslim, </a:t>
          </a:r>
          <a:r>
            <a:rPr lang="tr-TR" dirty="0" err="1" smtClean="0"/>
            <a:t>Sıyâm</a:t>
          </a:r>
          <a:r>
            <a:rPr lang="tr-TR" dirty="0" smtClean="0"/>
            <a:t>, 207) genel kabul görmüş olmakla birlikte</a:t>
          </a:r>
          <a:endParaRPr lang="tr-TR" dirty="0"/>
        </a:p>
      </dgm:t>
    </dgm:pt>
    <dgm:pt modelId="{AE3094EE-DD72-482E-8FCA-BF45AB229B2E}" type="parTrans" cxnId="{D1E894C5-7672-411E-B6FF-C89FF0C29D6D}">
      <dgm:prSet/>
      <dgm:spPr/>
      <dgm:t>
        <a:bodyPr/>
        <a:lstStyle/>
        <a:p>
          <a:endParaRPr lang="tr-TR"/>
        </a:p>
      </dgm:t>
    </dgm:pt>
    <dgm:pt modelId="{E42F5AB0-33D5-4F95-B0B0-7DC9DDB79B0E}" type="sibTrans" cxnId="{D1E894C5-7672-411E-B6FF-C89FF0C29D6D}">
      <dgm:prSet/>
      <dgm:spPr/>
      <dgm:t>
        <a:bodyPr/>
        <a:lstStyle/>
        <a:p>
          <a:endParaRPr lang="tr-TR"/>
        </a:p>
      </dgm:t>
    </dgm:pt>
    <dgm:pt modelId="{A0A6E266-9A96-4F08-AA03-2CFF9A8AF533}">
      <dgm:prSet>
        <dgm:style>
          <a:lnRef idx="1">
            <a:schemeClr val="accent3"/>
          </a:lnRef>
          <a:fillRef idx="2">
            <a:schemeClr val="accent3"/>
          </a:fillRef>
          <a:effectRef idx="1">
            <a:schemeClr val="accent3"/>
          </a:effectRef>
          <a:fontRef idx="minor">
            <a:schemeClr val="dk1"/>
          </a:fontRef>
        </dgm:style>
      </dgm:prSet>
      <dgm:spPr/>
      <dgm:t>
        <a:bodyPr/>
        <a:lstStyle/>
        <a:p>
          <a:pPr rtl="0"/>
          <a:r>
            <a:rPr lang="tr-TR" dirty="0" smtClean="0"/>
            <a:t>Ramazanın son yedi gecesinde aranması ile ilgili hadisler de vardır (Müslim, </a:t>
          </a:r>
          <a:r>
            <a:rPr lang="tr-TR" dirty="0" err="1" smtClean="0"/>
            <a:t>Sıyâm</a:t>
          </a:r>
          <a:r>
            <a:rPr lang="tr-TR" dirty="0" smtClean="0"/>
            <a:t>, 219; </a:t>
          </a:r>
          <a:r>
            <a:rPr lang="tr-TR" dirty="0" err="1" smtClean="0"/>
            <a:t>Buhârî</a:t>
          </a:r>
          <a:r>
            <a:rPr lang="tr-TR" dirty="0" smtClean="0"/>
            <a:t>, </a:t>
          </a:r>
          <a:r>
            <a:rPr lang="tr-TR" dirty="0" err="1" smtClean="0"/>
            <a:t>Leyletü'l-Kadr</a:t>
          </a:r>
          <a:r>
            <a:rPr lang="tr-TR" dirty="0" smtClean="0"/>
            <a:t>, 3; </a:t>
          </a:r>
          <a:r>
            <a:rPr lang="tr-TR" dirty="0" err="1" smtClean="0"/>
            <a:t>Tirmizî</a:t>
          </a:r>
          <a:r>
            <a:rPr lang="tr-TR" dirty="0" smtClean="0"/>
            <a:t>, </a:t>
          </a:r>
          <a:r>
            <a:rPr lang="tr-TR" dirty="0" err="1" smtClean="0"/>
            <a:t>Savm</a:t>
          </a:r>
          <a:r>
            <a:rPr lang="tr-TR" dirty="0" smtClean="0"/>
            <a:t>, 72). </a:t>
          </a:r>
          <a:endParaRPr lang="tr-TR" dirty="0"/>
        </a:p>
      </dgm:t>
    </dgm:pt>
    <dgm:pt modelId="{9C09DD9F-8FA8-4E8A-B314-9EB8AD880AEF}" type="parTrans" cxnId="{1CC26CB4-6609-43DF-AD34-C7D2C33A2438}">
      <dgm:prSet/>
      <dgm:spPr/>
      <dgm:t>
        <a:bodyPr/>
        <a:lstStyle/>
        <a:p>
          <a:endParaRPr lang="tr-TR"/>
        </a:p>
      </dgm:t>
    </dgm:pt>
    <dgm:pt modelId="{70A05EA0-D178-4FE4-A257-1414EA97165F}" type="sibTrans" cxnId="{1CC26CB4-6609-43DF-AD34-C7D2C33A2438}">
      <dgm:prSet/>
      <dgm:spPr/>
      <dgm:t>
        <a:bodyPr/>
        <a:lstStyle/>
        <a:p>
          <a:endParaRPr lang="tr-TR"/>
        </a:p>
      </dgm:t>
    </dgm:pt>
    <dgm:pt modelId="{B569A7A2-6D86-4A9B-82A5-506220820A14}" type="pres">
      <dgm:prSet presAssocID="{3E5FA92E-46FC-4A64-AEAD-679D93D2A5D5}" presName="linear" presStyleCnt="0">
        <dgm:presLayoutVars>
          <dgm:animLvl val="lvl"/>
          <dgm:resizeHandles val="exact"/>
        </dgm:presLayoutVars>
      </dgm:prSet>
      <dgm:spPr/>
      <dgm:t>
        <a:bodyPr/>
        <a:lstStyle/>
        <a:p>
          <a:endParaRPr lang="tr-TR"/>
        </a:p>
      </dgm:t>
    </dgm:pt>
    <dgm:pt modelId="{7144A4A8-F872-4C4E-84CF-D7CB8F661EB3}" type="pres">
      <dgm:prSet presAssocID="{8D9B7532-4FBC-44F9-B651-8E34CC5FC123}" presName="parentText" presStyleLbl="node1" presStyleIdx="0" presStyleCnt="6" custScaleY="225381">
        <dgm:presLayoutVars>
          <dgm:chMax val="0"/>
          <dgm:bulletEnabled val="1"/>
        </dgm:presLayoutVars>
      </dgm:prSet>
      <dgm:spPr/>
      <dgm:t>
        <a:bodyPr/>
        <a:lstStyle/>
        <a:p>
          <a:endParaRPr lang="tr-TR"/>
        </a:p>
      </dgm:t>
    </dgm:pt>
    <dgm:pt modelId="{570016AE-70BA-4544-A458-F43EC1CE9877}" type="pres">
      <dgm:prSet presAssocID="{D50B0177-3E79-433B-8B4E-C0C51D632E5B}" presName="spacer" presStyleCnt="0"/>
      <dgm:spPr/>
    </dgm:pt>
    <dgm:pt modelId="{1C5952D0-F144-4F9B-9123-D93892705676}" type="pres">
      <dgm:prSet presAssocID="{F4D04D63-5BFD-432D-A4B1-7BDE660099B5}" presName="parentText" presStyleLbl="node1" presStyleIdx="1" presStyleCnt="6">
        <dgm:presLayoutVars>
          <dgm:chMax val="0"/>
          <dgm:bulletEnabled val="1"/>
        </dgm:presLayoutVars>
      </dgm:prSet>
      <dgm:spPr/>
      <dgm:t>
        <a:bodyPr/>
        <a:lstStyle/>
        <a:p>
          <a:endParaRPr lang="tr-TR"/>
        </a:p>
      </dgm:t>
    </dgm:pt>
    <dgm:pt modelId="{22375ADE-01F9-4DD2-BFBC-37E752067D26}" type="pres">
      <dgm:prSet presAssocID="{68249010-F441-4410-A8ED-F995F6A5F691}" presName="spacer" presStyleCnt="0"/>
      <dgm:spPr/>
    </dgm:pt>
    <dgm:pt modelId="{B58B61CE-0585-48F3-8264-62845877400E}" type="pres">
      <dgm:prSet presAssocID="{70C9A048-A843-4EE4-9108-902D22F714F5}" presName="parentText" presStyleLbl="node1" presStyleIdx="2" presStyleCnt="6">
        <dgm:presLayoutVars>
          <dgm:chMax val="0"/>
          <dgm:bulletEnabled val="1"/>
        </dgm:presLayoutVars>
      </dgm:prSet>
      <dgm:spPr/>
      <dgm:t>
        <a:bodyPr/>
        <a:lstStyle/>
        <a:p>
          <a:endParaRPr lang="tr-TR"/>
        </a:p>
      </dgm:t>
    </dgm:pt>
    <dgm:pt modelId="{95D9E0DA-1CCA-4E23-8987-F9BC86C79A2F}" type="pres">
      <dgm:prSet presAssocID="{9DA1F4B7-F9E6-4F40-9A22-CADB2019E4FD}" presName="spacer" presStyleCnt="0"/>
      <dgm:spPr/>
    </dgm:pt>
    <dgm:pt modelId="{0F47373C-4EB4-4DFD-8ECB-7282CB8A0278}" type="pres">
      <dgm:prSet presAssocID="{3359E498-F7B1-4CC6-A9F1-D57E50F0DA77}" presName="parentText" presStyleLbl="node1" presStyleIdx="3" presStyleCnt="6">
        <dgm:presLayoutVars>
          <dgm:chMax val="0"/>
          <dgm:bulletEnabled val="1"/>
        </dgm:presLayoutVars>
      </dgm:prSet>
      <dgm:spPr/>
      <dgm:t>
        <a:bodyPr/>
        <a:lstStyle/>
        <a:p>
          <a:endParaRPr lang="tr-TR"/>
        </a:p>
      </dgm:t>
    </dgm:pt>
    <dgm:pt modelId="{99D2F292-CAD0-451D-9DCF-212AE8216D89}" type="pres">
      <dgm:prSet presAssocID="{DA9209E0-A7AA-4AE9-808D-1242F1E520B9}" presName="spacer" presStyleCnt="0"/>
      <dgm:spPr/>
    </dgm:pt>
    <dgm:pt modelId="{0F0AAEDA-05BB-4517-A262-F8335888DFF0}" type="pres">
      <dgm:prSet presAssocID="{517FC3BF-D251-4B7B-B0EA-1FA4DC44BC53}" presName="parentText" presStyleLbl="node1" presStyleIdx="4" presStyleCnt="6">
        <dgm:presLayoutVars>
          <dgm:chMax val="0"/>
          <dgm:bulletEnabled val="1"/>
        </dgm:presLayoutVars>
      </dgm:prSet>
      <dgm:spPr/>
      <dgm:t>
        <a:bodyPr/>
        <a:lstStyle/>
        <a:p>
          <a:endParaRPr lang="tr-TR"/>
        </a:p>
      </dgm:t>
    </dgm:pt>
    <dgm:pt modelId="{6D047862-F3EE-4897-843D-B4FC10E6620E}" type="pres">
      <dgm:prSet presAssocID="{E42F5AB0-33D5-4F95-B0B0-7DC9DDB79B0E}" presName="spacer" presStyleCnt="0"/>
      <dgm:spPr/>
    </dgm:pt>
    <dgm:pt modelId="{A51359AF-87F5-4884-85B1-D0BD759256AE}" type="pres">
      <dgm:prSet presAssocID="{A0A6E266-9A96-4F08-AA03-2CFF9A8AF533}" presName="parentText" presStyleLbl="node1" presStyleIdx="5" presStyleCnt="6">
        <dgm:presLayoutVars>
          <dgm:chMax val="0"/>
          <dgm:bulletEnabled val="1"/>
        </dgm:presLayoutVars>
      </dgm:prSet>
      <dgm:spPr/>
      <dgm:t>
        <a:bodyPr/>
        <a:lstStyle/>
        <a:p>
          <a:endParaRPr lang="tr-TR"/>
        </a:p>
      </dgm:t>
    </dgm:pt>
  </dgm:ptLst>
  <dgm:cxnLst>
    <dgm:cxn modelId="{1CC26CB4-6609-43DF-AD34-C7D2C33A2438}" srcId="{3E5FA92E-46FC-4A64-AEAD-679D93D2A5D5}" destId="{A0A6E266-9A96-4F08-AA03-2CFF9A8AF533}" srcOrd="5" destOrd="0" parTransId="{9C09DD9F-8FA8-4E8A-B314-9EB8AD880AEF}" sibTransId="{70A05EA0-D178-4FE4-A257-1414EA97165F}"/>
    <dgm:cxn modelId="{47DC0F95-5AA9-48AE-B0F9-DE01102668D5}" type="presOf" srcId="{3E5FA92E-46FC-4A64-AEAD-679D93D2A5D5}" destId="{B569A7A2-6D86-4A9B-82A5-506220820A14}" srcOrd="0" destOrd="0" presId="urn:microsoft.com/office/officeart/2005/8/layout/vList2"/>
    <dgm:cxn modelId="{F2140342-2C92-4854-8DDB-CF7FB8591C42}" srcId="{3E5FA92E-46FC-4A64-AEAD-679D93D2A5D5}" destId="{F4D04D63-5BFD-432D-A4B1-7BDE660099B5}" srcOrd="1" destOrd="0" parTransId="{9932C36B-924E-48A7-A7BE-F47C3DDABBD1}" sibTransId="{68249010-F441-4410-A8ED-F995F6A5F691}"/>
    <dgm:cxn modelId="{41DBCC3F-82BA-41EB-885E-65766C73BE5B}" type="presOf" srcId="{F4D04D63-5BFD-432D-A4B1-7BDE660099B5}" destId="{1C5952D0-F144-4F9B-9123-D93892705676}" srcOrd="0" destOrd="0" presId="urn:microsoft.com/office/officeart/2005/8/layout/vList2"/>
    <dgm:cxn modelId="{EA7D25D3-BE1E-469B-A200-E690F4E90F2D}" type="presOf" srcId="{3359E498-F7B1-4CC6-A9F1-D57E50F0DA77}" destId="{0F47373C-4EB4-4DFD-8ECB-7282CB8A0278}" srcOrd="0" destOrd="0" presId="urn:microsoft.com/office/officeart/2005/8/layout/vList2"/>
    <dgm:cxn modelId="{AC333B0D-2411-4547-B916-CC38C06721E0}" srcId="{3E5FA92E-46FC-4A64-AEAD-679D93D2A5D5}" destId="{8D9B7532-4FBC-44F9-B651-8E34CC5FC123}" srcOrd="0" destOrd="0" parTransId="{C1273437-F80F-469A-8F86-68336E772189}" sibTransId="{D50B0177-3E79-433B-8B4E-C0C51D632E5B}"/>
    <dgm:cxn modelId="{D1E894C5-7672-411E-B6FF-C89FF0C29D6D}" srcId="{3E5FA92E-46FC-4A64-AEAD-679D93D2A5D5}" destId="{517FC3BF-D251-4B7B-B0EA-1FA4DC44BC53}" srcOrd="4" destOrd="0" parTransId="{AE3094EE-DD72-482E-8FCA-BF45AB229B2E}" sibTransId="{E42F5AB0-33D5-4F95-B0B0-7DC9DDB79B0E}"/>
    <dgm:cxn modelId="{B6440106-174F-41A0-9FBC-11900D30BA34}" type="presOf" srcId="{517FC3BF-D251-4B7B-B0EA-1FA4DC44BC53}" destId="{0F0AAEDA-05BB-4517-A262-F8335888DFF0}" srcOrd="0" destOrd="0" presId="urn:microsoft.com/office/officeart/2005/8/layout/vList2"/>
    <dgm:cxn modelId="{06EB29FC-7DBF-4C6A-9868-4DD066AA9738}" type="presOf" srcId="{A0A6E266-9A96-4F08-AA03-2CFF9A8AF533}" destId="{A51359AF-87F5-4884-85B1-D0BD759256AE}" srcOrd="0" destOrd="0" presId="urn:microsoft.com/office/officeart/2005/8/layout/vList2"/>
    <dgm:cxn modelId="{6F3F327D-8DDD-40F5-BCB5-789500E3C8F8}" type="presOf" srcId="{8D9B7532-4FBC-44F9-B651-8E34CC5FC123}" destId="{7144A4A8-F872-4C4E-84CF-D7CB8F661EB3}" srcOrd="0" destOrd="0" presId="urn:microsoft.com/office/officeart/2005/8/layout/vList2"/>
    <dgm:cxn modelId="{48821357-C4F3-4A3F-B66F-E42862210B66}" srcId="{3E5FA92E-46FC-4A64-AEAD-679D93D2A5D5}" destId="{70C9A048-A843-4EE4-9108-902D22F714F5}" srcOrd="2" destOrd="0" parTransId="{12D4E98B-51FD-4B3D-84B3-3C396441B134}" sibTransId="{9DA1F4B7-F9E6-4F40-9A22-CADB2019E4FD}"/>
    <dgm:cxn modelId="{55EE7076-5F3D-43DA-AB54-CFAF03D93209}" type="presOf" srcId="{70C9A048-A843-4EE4-9108-902D22F714F5}" destId="{B58B61CE-0585-48F3-8264-62845877400E}" srcOrd="0" destOrd="0" presId="urn:microsoft.com/office/officeart/2005/8/layout/vList2"/>
    <dgm:cxn modelId="{62B66EB8-4431-4C3D-9A97-D09DEF9C6014}" srcId="{3E5FA92E-46FC-4A64-AEAD-679D93D2A5D5}" destId="{3359E498-F7B1-4CC6-A9F1-D57E50F0DA77}" srcOrd="3" destOrd="0" parTransId="{A9DE39FE-EEA9-4B6F-B023-91D11B2AAD44}" sibTransId="{DA9209E0-A7AA-4AE9-808D-1242F1E520B9}"/>
    <dgm:cxn modelId="{A23E8942-FB46-47EE-B687-0CE80C881CBE}" type="presParOf" srcId="{B569A7A2-6D86-4A9B-82A5-506220820A14}" destId="{7144A4A8-F872-4C4E-84CF-D7CB8F661EB3}" srcOrd="0" destOrd="0" presId="urn:microsoft.com/office/officeart/2005/8/layout/vList2"/>
    <dgm:cxn modelId="{74F13FF9-FD2D-4494-A02B-F68A635F03D3}" type="presParOf" srcId="{B569A7A2-6D86-4A9B-82A5-506220820A14}" destId="{570016AE-70BA-4544-A458-F43EC1CE9877}" srcOrd="1" destOrd="0" presId="urn:microsoft.com/office/officeart/2005/8/layout/vList2"/>
    <dgm:cxn modelId="{987B1567-F781-4593-9C43-3617B8C9D6A3}" type="presParOf" srcId="{B569A7A2-6D86-4A9B-82A5-506220820A14}" destId="{1C5952D0-F144-4F9B-9123-D93892705676}" srcOrd="2" destOrd="0" presId="urn:microsoft.com/office/officeart/2005/8/layout/vList2"/>
    <dgm:cxn modelId="{44D9509A-2EDD-41BE-9501-3329EC28AE23}" type="presParOf" srcId="{B569A7A2-6D86-4A9B-82A5-506220820A14}" destId="{22375ADE-01F9-4DD2-BFBC-37E752067D26}" srcOrd="3" destOrd="0" presId="urn:microsoft.com/office/officeart/2005/8/layout/vList2"/>
    <dgm:cxn modelId="{74BB1351-D747-44A1-95E6-8BB3C3398329}" type="presParOf" srcId="{B569A7A2-6D86-4A9B-82A5-506220820A14}" destId="{B58B61CE-0585-48F3-8264-62845877400E}" srcOrd="4" destOrd="0" presId="urn:microsoft.com/office/officeart/2005/8/layout/vList2"/>
    <dgm:cxn modelId="{42524482-03A7-4F15-953B-00D16599F3DE}" type="presParOf" srcId="{B569A7A2-6D86-4A9B-82A5-506220820A14}" destId="{95D9E0DA-1CCA-4E23-8987-F9BC86C79A2F}" srcOrd="5" destOrd="0" presId="urn:microsoft.com/office/officeart/2005/8/layout/vList2"/>
    <dgm:cxn modelId="{78413336-03C5-46A1-A87C-2266369D82AB}" type="presParOf" srcId="{B569A7A2-6D86-4A9B-82A5-506220820A14}" destId="{0F47373C-4EB4-4DFD-8ECB-7282CB8A0278}" srcOrd="6" destOrd="0" presId="urn:microsoft.com/office/officeart/2005/8/layout/vList2"/>
    <dgm:cxn modelId="{774CC429-651B-4B02-A60C-648E74F50325}" type="presParOf" srcId="{B569A7A2-6D86-4A9B-82A5-506220820A14}" destId="{99D2F292-CAD0-451D-9DCF-212AE8216D89}" srcOrd="7" destOrd="0" presId="urn:microsoft.com/office/officeart/2005/8/layout/vList2"/>
    <dgm:cxn modelId="{216296C1-B6A6-4A92-8C99-4F934527A1F9}" type="presParOf" srcId="{B569A7A2-6D86-4A9B-82A5-506220820A14}" destId="{0F0AAEDA-05BB-4517-A262-F8335888DFF0}" srcOrd="8" destOrd="0" presId="urn:microsoft.com/office/officeart/2005/8/layout/vList2"/>
    <dgm:cxn modelId="{6793783B-12C7-462E-9496-8B1A6FC202EC}" type="presParOf" srcId="{B569A7A2-6D86-4A9B-82A5-506220820A14}" destId="{6D047862-F3EE-4897-843D-B4FC10E6620E}" srcOrd="9" destOrd="0" presId="urn:microsoft.com/office/officeart/2005/8/layout/vList2"/>
    <dgm:cxn modelId="{8424A916-F282-4BD8-A6DE-520498B0FBF8}" type="presParOf" srcId="{B569A7A2-6D86-4A9B-82A5-506220820A14}" destId="{A51359AF-87F5-4884-85B1-D0BD759256A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3AB030-4BD7-42E4-9700-13899CFBB9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9994018C-63AE-415D-804D-1471DEF8836F}">
      <dgm:prSet>
        <dgm:style>
          <a:lnRef idx="1">
            <a:schemeClr val="accent3"/>
          </a:lnRef>
          <a:fillRef idx="2">
            <a:schemeClr val="accent3"/>
          </a:fillRef>
          <a:effectRef idx="1">
            <a:schemeClr val="accent3"/>
          </a:effectRef>
          <a:fontRef idx="minor">
            <a:schemeClr val="dk1"/>
          </a:fontRef>
        </dgm:style>
      </dgm:prSet>
      <dgm:spPr/>
      <dgm:t>
        <a:bodyPr/>
        <a:lstStyle/>
        <a:p>
          <a:pPr rtl="0"/>
          <a:r>
            <a:rPr lang="tr-TR" u="sng" dirty="0" smtClean="0"/>
            <a:t>“Allah Teâlâ şu beş şeyi, beş şeyde gizlemiştir:</a:t>
          </a:r>
          <a:endParaRPr lang="tr-TR" dirty="0"/>
        </a:p>
      </dgm:t>
    </dgm:pt>
    <dgm:pt modelId="{E6548C9A-08B5-4AAA-B7CD-C12C87D7C815}" type="parTrans" cxnId="{B9752A62-D16C-4A8E-99B7-23DEEED7C172}">
      <dgm:prSet/>
      <dgm:spPr/>
      <dgm:t>
        <a:bodyPr/>
        <a:lstStyle/>
        <a:p>
          <a:endParaRPr lang="tr-TR"/>
        </a:p>
      </dgm:t>
    </dgm:pt>
    <dgm:pt modelId="{AB4B194C-57DF-41B8-A461-573EA2C21BB8}" type="sibTrans" cxnId="{B9752A62-D16C-4A8E-99B7-23DEEED7C172}">
      <dgm:prSet/>
      <dgm:spPr/>
      <dgm:t>
        <a:bodyPr/>
        <a:lstStyle/>
        <a:p>
          <a:endParaRPr lang="tr-TR"/>
        </a:p>
      </dgm:t>
    </dgm:pt>
    <dgm:pt modelId="{66ADEDD4-181D-40C0-BA1C-F07FE9C99846}">
      <dgm:prSet>
        <dgm:style>
          <a:lnRef idx="1">
            <a:schemeClr val="accent6"/>
          </a:lnRef>
          <a:fillRef idx="2">
            <a:schemeClr val="accent6"/>
          </a:fillRef>
          <a:effectRef idx="1">
            <a:schemeClr val="accent6"/>
          </a:effectRef>
          <a:fontRef idx="minor">
            <a:schemeClr val="dk1"/>
          </a:fontRef>
        </dgm:style>
      </dgm:prSet>
      <dgm:spPr/>
      <dgm:t>
        <a:bodyPr/>
        <a:lstStyle/>
        <a:p>
          <a:pPr rtl="0"/>
          <a:r>
            <a:rPr lang="tr-TR" smtClean="0"/>
            <a:t>1- Rızâsını, taatlarda gizlemiştir.</a:t>
          </a:r>
          <a:endParaRPr lang="tr-TR"/>
        </a:p>
      </dgm:t>
    </dgm:pt>
    <dgm:pt modelId="{635676B4-2A23-4025-A86D-86217F6A7423}" type="parTrans" cxnId="{7AC00B0B-A3D1-4B1C-9D0F-091821BD3FEB}">
      <dgm:prSet/>
      <dgm:spPr/>
      <dgm:t>
        <a:bodyPr/>
        <a:lstStyle/>
        <a:p>
          <a:endParaRPr lang="tr-TR"/>
        </a:p>
      </dgm:t>
    </dgm:pt>
    <dgm:pt modelId="{D1BCE4EB-1FBC-4D36-AF5E-554329845789}" type="sibTrans" cxnId="{7AC00B0B-A3D1-4B1C-9D0F-091821BD3FEB}">
      <dgm:prSet/>
      <dgm:spPr/>
      <dgm:t>
        <a:bodyPr/>
        <a:lstStyle/>
        <a:p>
          <a:endParaRPr lang="tr-TR"/>
        </a:p>
      </dgm:t>
    </dgm:pt>
    <dgm:pt modelId="{F7C686FA-802E-4337-885D-390A33CAD044}">
      <dgm:prSet>
        <dgm:style>
          <a:lnRef idx="1">
            <a:schemeClr val="accent6"/>
          </a:lnRef>
          <a:fillRef idx="2">
            <a:schemeClr val="accent6"/>
          </a:fillRef>
          <a:effectRef idx="1">
            <a:schemeClr val="accent6"/>
          </a:effectRef>
          <a:fontRef idx="minor">
            <a:schemeClr val="dk1"/>
          </a:fontRef>
        </dgm:style>
      </dgm:prSet>
      <dgm:spPr/>
      <dgm:t>
        <a:bodyPr/>
        <a:lstStyle/>
        <a:p>
          <a:pPr rtl="0"/>
          <a:r>
            <a:rPr lang="tr-TR" smtClean="0"/>
            <a:t>2- Gazabını, ma’siyetlerde gizlemiştir.</a:t>
          </a:r>
          <a:endParaRPr lang="tr-TR"/>
        </a:p>
      </dgm:t>
    </dgm:pt>
    <dgm:pt modelId="{FE91DBB9-E904-4220-8523-95218CB8CF69}" type="parTrans" cxnId="{5E823298-5806-4F30-8B80-B4893FC27BB8}">
      <dgm:prSet/>
      <dgm:spPr/>
      <dgm:t>
        <a:bodyPr/>
        <a:lstStyle/>
        <a:p>
          <a:endParaRPr lang="tr-TR"/>
        </a:p>
      </dgm:t>
    </dgm:pt>
    <dgm:pt modelId="{9C6C1338-9403-46C1-BF98-99EC44B9028E}" type="sibTrans" cxnId="{5E823298-5806-4F30-8B80-B4893FC27BB8}">
      <dgm:prSet/>
      <dgm:spPr/>
      <dgm:t>
        <a:bodyPr/>
        <a:lstStyle/>
        <a:p>
          <a:endParaRPr lang="tr-TR"/>
        </a:p>
      </dgm:t>
    </dgm:pt>
    <dgm:pt modelId="{258247A0-BC9E-423D-9A75-F5AC40EBD25A}">
      <dgm:prSet>
        <dgm:style>
          <a:lnRef idx="1">
            <a:schemeClr val="accent6"/>
          </a:lnRef>
          <a:fillRef idx="2">
            <a:schemeClr val="accent6"/>
          </a:fillRef>
          <a:effectRef idx="1">
            <a:schemeClr val="accent6"/>
          </a:effectRef>
          <a:fontRef idx="minor">
            <a:schemeClr val="dk1"/>
          </a:fontRef>
        </dgm:style>
      </dgm:prSet>
      <dgm:spPr/>
      <dgm:t>
        <a:bodyPr/>
        <a:lstStyle/>
        <a:p>
          <a:pPr rtl="0"/>
          <a:r>
            <a:rPr lang="tr-TR" dirty="0" smtClean="0"/>
            <a:t>3- Orta namazını, diğer namazlar arasında gizlemiştir.</a:t>
          </a:r>
          <a:endParaRPr lang="tr-TR" dirty="0"/>
        </a:p>
      </dgm:t>
    </dgm:pt>
    <dgm:pt modelId="{71F4FF07-7FBD-4488-9E15-DACB0FCF64E3}" type="parTrans" cxnId="{11CE56A0-CEB8-498B-85BF-E6EA00495F56}">
      <dgm:prSet/>
      <dgm:spPr/>
      <dgm:t>
        <a:bodyPr/>
        <a:lstStyle/>
        <a:p>
          <a:endParaRPr lang="tr-TR"/>
        </a:p>
      </dgm:t>
    </dgm:pt>
    <dgm:pt modelId="{68D83C0F-78D1-4D83-A338-BF2CCEA9112F}" type="sibTrans" cxnId="{11CE56A0-CEB8-498B-85BF-E6EA00495F56}">
      <dgm:prSet/>
      <dgm:spPr/>
      <dgm:t>
        <a:bodyPr/>
        <a:lstStyle/>
        <a:p>
          <a:endParaRPr lang="tr-TR"/>
        </a:p>
      </dgm:t>
    </dgm:pt>
    <dgm:pt modelId="{A35155AA-B88D-4052-B651-CFC2CCF2BC16}">
      <dgm:prSet>
        <dgm:style>
          <a:lnRef idx="1">
            <a:schemeClr val="accent6"/>
          </a:lnRef>
          <a:fillRef idx="2">
            <a:schemeClr val="accent6"/>
          </a:fillRef>
          <a:effectRef idx="1">
            <a:schemeClr val="accent6"/>
          </a:effectRef>
          <a:fontRef idx="minor">
            <a:schemeClr val="dk1"/>
          </a:fontRef>
        </dgm:style>
      </dgm:prSet>
      <dgm:spPr/>
      <dgm:t>
        <a:bodyPr/>
        <a:lstStyle/>
        <a:p>
          <a:pPr rtl="0"/>
          <a:r>
            <a:rPr lang="tr-TR" dirty="0" smtClean="0"/>
            <a:t>4- Velî kulunu, halk arasında gizlemiştir.</a:t>
          </a:r>
          <a:endParaRPr lang="tr-TR" dirty="0"/>
        </a:p>
      </dgm:t>
    </dgm:pt>
    <dgm:pt modelId="{4930EAA7-5B7A-4E92-8999-4EF39E718D47}" type="parTrans" cxnId="{C29C3402-50FE-4393-A881-612EB7AB679E}">
      <dgm:prSet/>
      <dgm:spPr/>
      <dgm:t>
        <a:bodyPr/>
        <a:lstStyle/>
        <a:p>
          <a:endParaRPr lang="tr-TR"/>
        </a:p>
      </dgm:t>
    </dgm:pt>
    <dgm:pt modelId="{8F09484D-E331-4A1C-9F41-AC3792E53138}" type="sibTrans" cxnId="{C29C3402-50FE-4393-A881-612EB7AB679E}">
      <dgm:prSet/>
      <dgm:spPr/>
      <dgm:t>
        <a:bodyPr/>
        <a:lstStyle/>
        <a:p>
          <a:endParaRPr lang="tr-TR"/>
        </a:p>
      </dgm:t>
    </dgm:pt>
    <dgm:pt modelId="{59F79898-F122-4BF4-B257-16512C1BCADB}">
      <dgm:prSet>
        <dgm:style>
          <a:lnRef idx="1">
            <a:schemeClr val="accent6"/>
          </a:lnRef>
          <a:fillRef idx="2">
            <a:schemeClr val="accent6"/>
          </a:fillRef>
          <a:effectRef idx="1">
            <a:schemeClr val="accent6"/>
          </a:effectRef>
          <a:fontRef idx="minor">
            <a:schemeClr val="dk1"/>
          </a:fontRef>
        </dgm:style>
      </dgm:prSet>
      <dgm:spPr/>
      <dgm:t>
        <a:bodyPr/>
        <a:lstStyle/>
        <a:p>
          <a:pPr rtl="0"/>
          <a:r>
            <a:rPr lang="tr-TR" smtClean="0"/>
            <a:t>5- </a:t>
          </a:r>
          <a:r>
            <a:rPr lang="tr-TR" u="sng" smtClean="0"/>
            <a:t>Kadir Gecesi’ni, ramazan ayında gizlemiştir.”</a:t>
          </a:r>
          <a:endParaRPr lang="tr-TR"/>
        </a:p>
      </dgm:t>
    </dgm:pt>
    <dgm:pt modelId="{D9F5999B-C80F-41EE-894C-6A22B4F4D08D}" type="parTrans" cxnId="{9FA7017F-6CFF-43BF-836E-338F21EB485D}">
      <dgm:prSet/>
      <dgm:spPr/>
      <dgm:t>
        <a:bodyPr/>
        <a:lstStyle/>
        <a:p>
          <a:endParaRPr lang="tr-TR"/>
        </a:p>
      </dgm:t>
    </dgm:pt>
    <dgm:pt modelId="{699F26E6-18DB-4185-87E7-DCAC272A7A4A}" type="sibTrans" cxnId="{9FA7017F-6CFF-43BF-836E-338F21EB485D}">
      <dgm:prSet/>
      <dgm:spPr/>
      <dgm:t>
        <a:bodyPr/>
        <a:lstStyle/>
        <a:p>
          <a:endParaRPr lang="tr-TR"/>
        </a:p>
      </dgm:t>
    </dgm:pt>
    <dgm:pt modelId="{EB2744EB-0C72-4750-A31D-AAAD83245FE8}" type="pres">
      <dgm:prSet presAssocID="{593AB030-4BD7-42E4-9700-13899CFBB989}" presName="Name0" presStyleCnt="0">
        <dgm:presLayoutVars>
          <dgm:dir/>
          <dgm:animLvl val="lvl"/>
          <dgm:resizeHandles val="exact"/>
        </dgm:presLayoutVars>
      </dgm:prSet>
      <dgm:spPr/>
      <dgm:t>
        <a:bodyPr/>
        <a:lstStyle/>
        <a:p>
          <a:endParaRPr lang="tr-TR"/>
        </a:p>
      </dgm:t>
    </dgm:pt>
    <dgm:pt modelId="{CC2CF6A0-538B-4DD5-AA68-3238C1598CFD}" type="pres">
      <dgm:prSet presAssocID="{9994018C-63AE-415D-804D-1471DEF8836F}" presName="linNode" presStyleCnt="0"/>
      <dgm:spPr/>
    </dgm:pt>
    <dgm:pt modelId="{BBB24406-1228-4057-B4F1-9FAFFBBDA56F}" type="pres">
      <dgm:prSet presAssocID="{9994018C-63AE-415D-804D-1471DEF8836F}" presName="parentText" presStyleLbl="node1" presStyleIdx="0" presStyleCnt="1">
        <dgm:presLayoutVars>
          <dgm:chMax val="1"/>
          <dgm:bulletEnabled val="1"/>
        </dgm:presLayoutVars>
      </dgm:prSet>
      <dgm:spPr/>
      <dgm:t>
        <a:bodyPr/>
        <a:lstStyle/>
        <a:p>
          <a:endParaRPr lang="tr-TR"/>
        </a:p>
      </dgm:t>
    </dgm:pt>
    <dgm:pt modelId="{579E474A-B4C7-400D-B36A-526017AE3E68}" type="pres">
      <dgm:prSet presAssocID="{9994018C-63AE-415D-804D-1471DEF8836F}" presName="descendantText" presStyleLbl="alignAccFollowNode1" presStyleIdx="0" presStyleCnt="1">
        <dgm:presLayoutVars>
          <dgm:bulletEnabled val="1"/>
        </dgm:presLayoutVars>
      </dgm:prSet>
      <dgm:spPr/>
      <dgm:t>
        <a:bodyPr/>
        <a:lstStyle/>
        <a:p>
          <a:endParaRPr lang="tr-TR"/>
        </a:p>
      </dgm:t>
    </dgm:pt>
  </dgm:ptLst>
  <dgm:cxnLst>
    <dgm:cxn modelId="{C29C3402-50FE-4393-A881-612EB7AB679E}" srcId="{9994018C-63AE-415D-804D-1471DEF8836F}" destId="{A35155AA-B88D-4052-B651-CFC2CCF2BC16}" srcOrd="3" destOrd="0" parTransId="{4930EAA7-5B7A-4E92-8999-4EF39E718D47}" sibTransId="{8F09484D-E331-4A1C-9F41-AC3792E53138}"/>
    <dgm:cxn modelId="{F8AD8513-36C1-466E-83AE-27D8243B8F2E}" type="presOf" srcId="{59F79898-F122-4BF4-B257-16512C1BCADB}" destId="{579E474A-B4C7-400D-B36A-526017AE3E68}" srcOrd="0" destOrd="4" presId="urn:microsoft.com/office/officeart/2005/8/layout/vList5"/>
    <dgm:cxn modelId="{283830F5-3C76-4275-B693-2FBD4F41C32E}" type="presOf" srcId="{258247A0-BC9E-423D-9A75-F5AC40EBD25A}" destId="{579E474A-B4C7-400D-B36A-526017AE3E68}" srcOrd="0" destOrd="2" presId="urn:microsoft.com/office/officeart/2005/8/layout/vList5"/>
    <dgm:cxn modelId="{D9D4BD4A-B937-4F65-B9F6-9D3DD0B0B9F4}" type="presOf" srcId="{9994018C-63AE-415D-804D-1471DEF8836F}" destId="{BBB24406-1228-4057-B4F1-9FAFFBBDA56F}" srcOrd="0" destOrd="0" presId="urn:microsoft.com/office/officeart/2005/8/layout/vList5"/>
    <dgm:cxn modelId="{7D5929F0-F05F-4388-BB10-2BA0BA5BFBEB}" type="presOf" srcId="{F7C686FA-802E-4337-885D-390A33CAD044}" destId="{579E474A-B4C7-400D-B36A-526017AE3E68}" srcOrd="0" destOrd="1" presId="urn:microsoft.com/office/officeart/2005/8/layout/vList5"/>
    <dgm:cxn modelId="{11CE56A0-CEB8-498B-85BF-E6EA00495F56}" srcId="{9994018C-63AE-415D-804D-1471DEF8836F}" destId="{258247A0-BC9E-423D-9A75-F5AC40EBD25A}" srcOrd="2" destOrd="0" parTransId="{71F4FF07-7FBD-4488-9E15-DACB0FCF64E3}" sibTransId="{68D83C0F-78D1-4D83-A338-BF2CCEA9112F}"/>
    <dgm:cxn modelId="{56B9C722-856C-41C9-B160-7AC8FE14475B}" type="presOf" srcId="{A35155AA-B88D-4052-B651-CFC2CCF2BC16}" destId="{579E474A-B4C7-400D-B36A-526017AE3E68}" srcOrd="0" destOrd="3" presId="urn:microsoft.com/office/officeart/2005/8/layout/vList5"/>
    <dgm:cxn modelId="{89F5F01B-CB88-48A0-B551-D2F82D623F10}" type="presOf" srcId="{593AB030-4BD7-42E4-9700-13899CFBB989}" destId="{EB2744EB-0C72-4750-A31D-AAAD83245FE8}" srcOrd="0" destOrd="0" presId="urn:microsoft.com/office/officeart/2005/8/layout/vList5"/>
    <dgm:cxn modelId="{B9752A62-D16C-4A8E-99B7-23DEEED7C172}" srcId="{593AB030-4BD7-42E4-9700-13899CFBB989}" destId="{9994018C-63AE-415D-804D-1471DEF8836F}" srcOrd="0" destOrd="0" parTransId="{E6548C9A-08B5-4AAA-B7CD-C12C87D7C815}" sibTransId="{AB4B194C-57DF-41B8-A461-573EA2C21BB8}"/>
    <dgm:cxn modelId="{5DD603E6-D592-4D88-93B5-81618853041F}" type="presOf" srcId="{66ADEDD4-181D-40C0-BA1C-F07FE9C99846}" destId="{579E474A-B4C7-400D-B36A-526017AE3E68}" srcOrd="0" destOrd="0" presId="urn:microsoft.com/office/officeart/2005/8/layout/vList5"/>
    <dgm:cxn modelId="{5E823298-5806-4F30-8B80-B4893FC27BB8}" srcId="{9994018C-63AE-415D-804D-1471DEF8836F}" destId="{F7C686FA-802E-4337-885D-390A33CAD044}" srcOrd="1" destOrd="0" parTransId="{FE91DBB9-E904-4220-8523-95218CB8CF69}" sibTransId="{9C6C1338-9403-46C1-BF98-99EC44B9028E}"/>
    <dgm:cxn modelId="{9FA7017F-6CFF-43BF-836E-338F21EB485D}" srcId="{9994018C-63AE-415D-804D-1471DEF8836F}" destId="{59F79898-F122-4BF4-B257-16512C1BCADB}" srcOrd="4" destOrd="0" parTransId="{D9F5999B-C80F-41EE-894C-6A22B4F4D08D}" sibTransId="{699F26E6-18DB-4185-87E7-DCAC272A7A4A}"/>
    <dgm:cxn modelId="{7AC00B0B-A3D1-4B1C-9D0F-091821BD3FEB}" srcId="{9994018C-63AE-415D-804D-1471DEF8836F}" destId="{66ADEDD4-181D-40C0-BA1C-F07FE9C99846}" srcOrd="0" destOrd="0" parTransId="{635676B4-2A23-4025-A86D-86217F6A7423}" sibTransId="{D1BCE4EB-1FBC-4D36-AF5E-554329845789}"/>
    <dgm:cxn modelId="{3113B21E-CBB2-4286-8ACA-6756DEC9F154}" type="presParOf" srcId="{EB2744EB-0C72-4750-A31D-AAAD83245FE8}" destId="{CC2CF6A0-538B-4DD5-AA68-3238C1598CFD}" srcOrd="0" destOrd="0" presId="urn:microsoft.com/office/officeart/2005/8/layout/vList5"/>
    <dgm:cxn modelId="{5A4B7702-B44A-4A88-A4BF-183C7A08FB1C}" type="presParOf" srcId="{CC2CF6A0-538B-4DD5-AA68-3238C1598CFD}" destId="{BBB24406-1228-4057-B4F1-9FAFFBBDA56F}" srcOrd="0" destOrd="0" presId="urn:microsoft.com/office/officeart/2005/8/layout/vList5"/>
    <dgm:cxn modelId="{69B14172-8214-4B11-94B9-23DB299B5612}" type="presParOf" srcId="{CC2CF6A0-538B-4DD5-AA68-3238C1598CFD}" destId="{579E474A-B4C7-400D-B36A-526017AE3E6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B26432-27EB-445C-8DF9-B44493B703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8AFD96B3-2AEE-4BB8-BA44-ED8CD4B22168}">
      <dgm:prSet>
        <dgm:style>
          <a:lnRef idx="1">
            <a:schemeClr val="accent3"/>
          </a:lnRef>
          <a:fillRef idx="2">
            <a:schemeClr val="accent3"/>
          </a:fillRef>
          <a:effectRef idx="1">
            <a:schemeClr val="accent3"/>
          </a:effectRef>
          <a:fontRef idx="minor">
            <a:schemeClr val="dk1"/>
          </a:fontRef>
        </dgm:style>
      </dgm:prSet>
      <dgm:spPr/>
      <dgm:t>
        <a:bodyPr/>
        <a:lstStyle/>
        <a:p>
          <a:pPr rtl="0"/>
          <a:r>
            <a:rPr lang="tr-TR" b="1" u="sng" dirty="0" smtClean="0"/>
            <a:t>KADİR GECESİNİN ASLİ DEĞERLERİNİN BAŞI SON PEYGAMBER GELMESİ VE SON KİTABIN GELMEYE BAŞLAMASIDIR</a:t>
          </a:r>
          <a:endParaRPr lang="tr-TR" dirty="0"/>
        </a:p>
      </dgm:t>
    </dgm:pt>
    <dgm:pt modelId="{30144D09-E241-4323-BB9F-64172B5664BD}" type="parTrans" cxnId="{3B64720F-8B27-4008-A023-0C741B23FEE3}">
      <dgm:prSet/>
      <dgm:spPr/>
      <dgm:t>
        <a:bodyPr/>
        <a:lstStyle/>
        <a:p>
          <a:endParaRPr lang="tr-TR"/>
        </a:p>
      </dgm:t>
    </dgm:pt>
    <dgm:pt modelId="{88EE9A58-3EB9-42D3-A64E-D0D686FC7E82}" type="sibTrans" cxnId="{3B64720F-8B27-4008-A023-0C741B23FEE3}">
      <dgm:prSet/>
      <dgm:spPr/>
      <dgm:t>
        <a:bodyPr/>
        <a:lstStyle/>
        <a:p>
          <a:endParaRPr lang="tr-TR"/>
        </a:p>
      </dgm:t>
    </dgm:pt>
    <dgm:pt modelId="{B1B4313C-C268-47DC-BFA8-DDF4E7C9DB79}">
      <dgm:prSet>
        <dgm:style>
          <a:lnRef idx="3">
            <a:schemeClr val="lt1"/>
          </a:lnRef>
          <a:fillRef idx="1">
            <a:schemeClr val="accent6"/>
          </a:fillRef>
          <a:effectRef idx="1">
            <a:schemeClr val="accent6"/>
          </a:effectRef>
          <a:fontRef idx="minor">
            <a:schemeClr val="lt1"/>
          </a:fontRef>
        </dgm:style>
      </dgm:prSet>
      <dgm:spPr/>
      <dgm:t>
        <a:bodyPr/>
        <a:lstStyle/>
        <a:p>
          <a:pPr rtl="0"/>
          <a:r>
            <a:rPr lang="tr-TR" b="1" dirty="0" err="1" smtClean="0">
              <a:solidFill>
                <a:schemeClr val="bg1"/>
              </a:solidFill>
            </a:rPr>
            <a:t>Hz.Ayşe</a:t>
          </a:r>
          <a:r>
            <a:rPr lang="tr-TR" b="1" dirty="0" smtClean="0">
              <a:solidFill>
                <a:schemeClr val="bg1"/>
              </a:solidFill>
            </a:rPr>
            <a:t> (RA) şöyle rivayet etmiştir </a:t>
          </a:r>
          <a:r>
            <a:rPr lang="tr-TR" b="1" dirty="0" smtClean="0"/>
            <a:t>:</a:t>
          </a:r>
          <a:endParaRPr lang="tr-TR" dirty="0"/>
        </a:p>
      </dgm:t>
    </dgm:pt>
    <dgm:pt modelId="{5F600EBB-2F3B-43FA-8ECC-70751B208555}" type="parTrans" cxnId="{B77AE11F-9A10-413A-B548-B11850651274}">
      <dgm:prSet/>
      <dgm:spPr/>
      <dgm:t>
        <a:bodyPr/>
        <a:lstStyle/>
        <a:p>
          <a:endParaRPr lang="tr-TR"/>
        </a:p>
      </dgm:t>
    </dgm:pt>
    <dgm:pt modelId="{98CB6043-DF8A-44E0-8641-40AE243E77ED}" type="sibTrans" cxnId="{B77AE11F-9A10-413A-B548-B11850651274}">
      <dgm:prSet/>
      <dgm:spPr/>
      <dgm:t>
        <a:bodyPr/>
        <a:lstStyle/>
        <a:p>
          <a:endParaRPr lang="tr-TR"/>
        </a:p>
      </dgm:t>
    </dgm:pt>
    <dgm:pt modelId="{92818705-94DE-49BB-A788-152B4A503B9F}">
      <dgm:prSet/>
      <dgm:spPr/>
      <dgm:t>
        <a:bodyPr/>
        <a:lstStyle/>
        <a:p>
          <a:pPr rtl="0"/>
          <a:r>
            <a:rPr lang="tr-TR" b="1" smtClean="0"/>
            <a:t>Hz. Muhammed (sav) 610 yılının Ramazan ayında Hıra/Nur dağının zirvesindeki bir mağarada Allah’a ibadet ettiği sırada , vahiy meleği Cebrail (as) gelerek O’na son Peygamber olduğunu bildirdi. </a:t>
          </a:r>
          <a:endParaRPr lang="tr-TR"/>
        </a:p>
      </dgm:t>
    </dgm:pt>
    <dgm:pt modelId="{B54EEA82-4198-44B9-9116-E7C2AD2F8463}" type="parTrans" cxnId="{DF95B060-DB77-4B25-8905-ABCD60F1AB42}">
      <dgm:prSet/>
      <dgm:spPr/>
      <dgm:t>
        <a:bodyPr/>
        <a:lstStyle/>
        <a:p>
          <a:endParaRPr lang="tr-TR"/>
        </a:p>
      </dgm:t>
    </dgm:pt>
    <dgm:pt modelId="{82BAFAEB-A55E-40D9-AFA1-1280B792331B}" type="sibTrans" cxnId="{DF95B060-DB77-4B25-8905-ABCD60F1AB42}">
      <dgm:prSet/>
      <dgm:spPr/>
      <dgm:t>
        <a:bodyPr/>
        <a:lstStyle/>
        <a:p>
          <a:endParaRPr lang="tr-TR"/>
        </a:p>
      </dgm:t>
    </dgm:pt>
    <dgm:pt modelId="{838E5621-160A-4A37-85A4-1444C8DA5E8C}">
      <dgm:prSet/>
      <dgm:spPr/>
      <dgm:t>
        <a:bodyPr/>
        <a:lstStyle/>
        <a:p>
          <a:pPr rtl="0"/>
          <a:r>
            <a:rPr lang="tr-TR" b="1" smtClean="0"/>
            <a:t>Cebrail (as) : Oku ! dedi. Peygamberimiz (sav) :  </a:t>
          </a:r>
          <a:endParaRPr lang="tr-TR"/>
        </a:p>
      </dgm:t>
    </dgm:pt>
    <dgm:pt modelId="{760BA154-9A84-4E06-91B4-4DDD2422F42D}" type="parTrans" cxnId="{AAE16597-E6A3-4939-9676-9DCF3E1AE4DD}">
      <dgm:prSet/>
      <dgm:spPr/>
      <dgm:t>
        <a:bodyPr/>
        <a:lstStyle/>
        <a:p>
          <a:endParaRPr lang="tr-TR"/>
        </a:p>
      </dgm:t>
    </dgm:pt>
    <dgm:pt modelId="{088FFCCE-1132-4070-BE9C-E1F1F721995B}" type="sibTrans" cxnId="{AAE16597-E6A3-4939-9676-9DCF3E1AE4DD}">
      <dgm:prSet/>
      <dgm:spPr/>
      <dgm:t>
        <a:bodyPr/>
        <a:lstStyle/>
        <a:p>
          <a:endParaRPr lang="tr-TR"/>
        </a:p>
      </dgm:t>
    </dgm:pt>
    <dgm:pt modelId="{E1F74C74-02BB-4311-9FAB-D5DFB747456C}">
      <dgm:prSet/>
      <dgm:spPr/>
      <dgm:t>
        <a:bodyPr/>
        <a:lstStyle/>
        <a:p>
          <a:pPr rtl="0"/>
          <a:r>
            <a:rPr lang="tr-TR" b="1" smtClean="0"/>
            <a:t>”Ben Okuma bilmem.” diye cevap verdi. Bu durum üç kere tekrarlandı.Vahiy meleği Cebrail (as) Peygamberimize (sav) sonunda “ Oku !”emriyle başlayan Alak suresinin ilk 5 ayetini okudu. </a:t>
          </a:r>
          <a:endParaRPr lang="tr-TR"/>
        </a:p>
      </dgm:t>
    </dgm:pt>
    <dgm:pt modelId="{A2B45B49-3B0F-4FA6-97DA-49C1840FE687}" type="parTrans" cxnId="{06312ADF-FBA7-4F8F-BD88-7538A66BDBD1}">
      <dgm:prSet/>
      <dgm:spPr/>
      <dgm:t>
        <a:bodyPr/>
        <a:lstStyle/>
        <a:p>
          <a:endParaRPr lang="tr-TR"/>
        </a:p>
      </dgm:t>
    </dgm:pt>
    <dgm:pt modelId="{8F42AF8C-41F5-481A-8837-764700A564D3}" type="sibTrans" cxnId="{06312ADF-FBA7-4F8F-BD88-7538A66BDBD1}">
      <dgm:prSet/>
      <dgm:spPr/>
      <dgm:t>
        <a:bodyPr/>
        <a:lstStyle/>
        <a:p>
          <a:endParaRPr lang="tr-TR"/>
        </a:p>
      </dgm:t>
    </dgm:pt>
    <dgm:pt modelId="{9DCFA944-FAD4-4352-9ACB-A1D7DF068C55}">
      <dgm:prSet/>
      <dgm:spPr/>
      <dgm:t>
        <a:bodyPr/>
        <a:lstStyle/>
        <a:p>
          <a:pPr rtl="0"/>
          <a:r>
            <a:rPr lang="ar-AE" b="1" smtClean="0"/>
            <a:t>اِقْرَاْ بِاسْمِ رَبِّكَ الَّذٖى خَلَقَ ﴿١﴾ خَلَقَ الْاِنْسَانَ مِنْ عَلَقٍ ﴿٢﴾ اِقْرَاْ وَرَبُّكَ الْاَكْرَمُ ﴿٣﴾ اَلَّذٖى عَلَّمَ بِالْقَلَمِ ﴿٤﴾ عَلَّمَ الْاِنْسَانَ مَا لَمْ يَعْلَمْ ﴿٥﴾</a:t>
          </a:r>
          <a:endParaRPr lang="tr-TR"/>
        </a:p>
      </dgm:t>
    </dgm:pt>
    <dgm:pt modelId="{62FE4DB3-0769-41B9-824C-484882E19A01}" type="parTrans" cxnId="{2F81335E-ADC5-4009-BDA8-05473F3A3D27}">
      <dgm:prSet/>
      <dgm:spPr/>
      <dgm:t>
        <a:bodyPr/>
        <a:lstStyle/>
        <a:p>
          <a:endParaRPr lang="tr-TR"/>
        </a:p>
      </dgm:t>
    </dgm:pt>
    <dgm:pt modelId="{7E7AC315-BBDA-401A-8478-CE0EE21F9E12}" type="sibTrans" cxnId="{2F81335E-ADC5-4009-BDA8-05473F3A3D27}">
      <dgm:prSet/>
      <dgm:spPr/>
      <dgm:t>
        <a:bodyPr/>
        <a:lstStyle/>
        <a:p>
          <a:endParaRPr lang="tr-TR"/>
        </a:p>
      </dgm:t>
    </dgm:pt>
    <dgm:pt modelId="{FAE241CA-D51C-47BD-8309-F93641F56B5A}">
      <dgm:prSet/>
      <dgm:spPr/>
      <dgm:t>
        <a:bodyPr/>
        <a:lstStyle/>
        <a:p>
          <a:pPr rtl="0"/>
          <a:r>
            <a:rPr lang="ar-AE" b="1" smtClean="0"/>
            <a:t>“</a:t>
          </a:r>
          <a:r>
            <a:rPr lang="tr-TR" b="1" smtClean="0"/>
            <a:t>Yaratan rabbinin adıyla oku !  o, insanı alaktan ( zigottan ) yaratmıştır. Oku !   kalemle ( yazmayı ) öğreten , insana   bilmediğini öğreten  rabbin   sonsuz kerem sahibidir.”  (Alak1-5)(Buhari)</a:t>
          </a:r>
          <a:endParaRPr lang="tr-TR"/>
        </a:p>
      </dgm:t>
    </dgm:pt>
    <dgm:pt modelId="{E930D5AC-8340-474B-8F99-D0CEFCEEC03C}" type="parTrans" cxnId="{BB7191EB-C4E1-4175-8E86-1C300D3B82D5}">
      <dgm:prSet/>
      <dgm:spPr/>
      <dgm:t>
        <a:bodyPr/>
        <a:lstStyle/>
        <a:p>
          <a:endParaRPr lang="tr-TR"/>
        </a:p>
      </dgm:t>
    </dgm:pt>
    <dgm:pt modelId="{7A135F07-92A6-4E5E-B712-CB5D270CC426}" type="sibTrans" cxnId="{BB7191EB-C4E1-4175-8E86-1C300D3B82D5}">
      <dgm:prSet/>
      <dgm:spPr/>
      <dgm:t>
        <a:bodyPr/>
        <a:lstStyle/>
        <a:p>
          <a:endParaRPr lang="tr-TR"/>
        </a:p>
      </dgm:t>
    </dgm:pt>
    <dgm:pt modelId="{44ABD674-0873-490C-BCC4-4BB1B6499D34}" type="pres">
      <dgm:prSet presAssocID="{D3B26432-27EB-445C-8DF9-B44493B70322}" presName="linear" presStyleCnt="0">
        <dgm:presLayoutVars>
          <dgm:animLvl val="lvl"/>
          <dgm:resizeHandles val="exact"/>
        </dgm:presLayoutVars>
      </dgm:prSet>
      <dgm:spPr/>
      <dgm:t>
        <a:bodyPr/>
        <a:lstStyle/>
        <a:p>
          <a:endParaRPr lang="tr-TR"/>
        </a:p>
      </dgm:t>
    </dgm:pt>
    <dgm:pt modelId="{5C6C1AA7-C757-457B-A387-159221BACF5F}" type="pres">
      <dgm:prSet presAssocID="{8AFD96B3-2AEE-4BB8-BA44-ED8CD4B22168}" presName="parentText" presStyleLbl="node1" presStyleIdx="0" presStyleCnt="7">
        <dgm:presLayoutVars>
          <dgm:chMax val="0"/>
          <dgm:bulletEnabled val="1"/>
        </dgm:presLayoutVars>
      </dgm:prSet>
      <dgm:spPr/>
      <dgm:t>
        <a:bodyPr/>
        <a:lstStyle/>
        <a:p>
          <a:endParaRPr lang="tr-TR"/>
        </a:p>
      </dgm:t>
    </dgm:pt>
    <dgm:pt modelId="{0DC645F9-C6E3-469D-9C95-8D84C4EA5E84}" type="pres">
      <dgm:prSet presAssocID="{88EE9A58-3EB9-42D3-A64E-D0D686FC7E82}" presName="spacer" presStyleCnt="0"/>
      <dgm:spPr/>
    </dgm:pt>
    <dgm:pt modelId="{1E41251A-2BA5-4150-B6B8-89DBC0ED1692}" type="pres">
      <dgm:prSet presAssocID="{B1B4313C-C268-47DC-BFA8-DDF4E7C9DB79}" presName="parentText" presStyleLbl="node1" presStyleIdx="1" presStyleCnt="7">
        <dgm:presLayoutVars>
          <dgm:chMax val="0"/>
          <dgm:bulletEnabled val="1"/>
        </dgm:presLayoutVars>
      </dgm:prSet>
      <dgm:spPr/>
      <dgm:t>
        <a:bodyPr/>
        <a:lstStyle/>
        <a:p>
          <a:endParaRPr lang="tr-TR"/>
        </a:p>
      </dgm:t>
    </dgm:pt>
    <dgm:pt modelId="{8D12E09B-12B4-4D37-90D4-699506A76EED}" type="pres">
      <dgm:prSet presAssocID="{98CB6043-DF8A-44E0-8641-40AE243E77ED}" presName="spacer" presStyleCnt="0"/>
      <dgm:spPr/>
    </dgm:pt>
    <dgm:pt modelId="{AAA0167E-7A54-4240-A2FB-E463B87521BA}" type="pres">
      <dgm:prSet presAssocID="{92818705-94DE-49BB-A788-152B4A503B9F}" presName="parentText" presStyleLbl="node1" presStyleIdx="2" presStyleCnt="7">
        <dgm:presLayoutVars>
          <dgm:chMax val="0"/>
          <dgm:bulletEnabled val="1"/>
        </dgm:presLayoutVars>
      </dgm:prSet>
      <dgm:spPr/>
      <dgm:t>
        <a:bodyPr/>
        <a:lstStyle/>
        <a:p>
          <a:endParaRPr lang="tr-TR"/>
        </a:p>
      </dgm:t>
    </dgm:pt>
    <dgm:pt modelId="{822D6651-BB8E-434C-AEDD-7F273C90DF4A}" type="pres">
      <dgm:prSet presAssocID="{82BAFAEB-A55E-40D9-AFA1-1280B792331B}" presName="spacer" presStyleCnt="0"/>
      <dgm:spPr/>
    </dgm:pt>
    <dgm:pt modelId="{ADF33A69-2E78-40C5-8FCD-C80BFA45CDB8}" type="pres">
      <dgm:prSet presAssocID="{838E5621-160A-4A37-85A4-1444C8DA5E8C}" presName="parentText" presStyleLbl="node1" presStyleIdx="3" presStyleCnt="7">
        <dgm:presLayoutVars>
          <dgm:chMax val="0"/>
          <dgm:bulletEnabled val="1"/>
        </dgm:presLayoutVars>
      </dgm:prSet>
      <dgm:spPr/>
      <dgm:t>
        <a:bodyPr/>
        <a:lstStyle/>
        <a:p>
          <a:endParaRPr lang="tr-TR"/>
        </a:p>
      </dgm:t>
    </dgm:pt>
    <dgm:pt modelId="{83B862A2-08F1-4E3D-9473-D7A73F3853C0}" type="pres">
      <dgm:prSet presAssocID="{088FFCCE-1132-4070-BE9C-E1F1F721995B}" presName="spacer" presStyleCnt="0"/>
      <dgm:spPr/>
    </dgm:pt>
    <dgm:pt modelId="{F67E2A17-2DD8-47D5-A845-D92986A50F09}" type="pres">
      <dgm:prSet presAssocID="{E1F74C74-02BB-4311-9FAB-D5DFB747456C}" presName="parentText" presStyleLbl="node1" presStyleIdx="4" presStyleCnt="7">
        <dgm:presLayoutVars>
          <dgm:chMax val="0"/>
          <dgm:bulletEnabled val="1"/>
        </dgm:presLayoutVars>
      </dgm:prSet>
      <dgm:spPr/>
      <dgm:t>
        <a:bodyPr/>
        <a:lstStyle/>
        <a:p>
          <a:endParaRPr lang="tr-TR"/>
        </a:p>
      </dgm:t>
    </dgm:pt>
    <dgm:pt modelId="{64D9EB71-9D9C-4CA2-B9A9-EE8376136A45}" type="pres">
      <dgm:prSet presAssocID="{8F42AF8C-41F5-481A-8837-764700A564D3}" presName="spacer" presStyleCnt="0"/>
      <dgm:spPr/>
    </dgm:pt>
    <dgm:pt modelId="{11A0467B-7DC2-4F1D-BC79-BDBE46EC49E4}" type="pres">
      <dgm:prSet presAssocID="{9DCFA944-FAD4-4352-9ACB-A1D7DF068C55}" presName="parentText" presStyleLbl="node1" presStyleIdx="5" presStyleCnt="7">
        <dgm:presLayoutVars>
          <dgm:chMax val="0"/>
          <dgm:bulletEnabled val="1"/>
        </dgm:presLayoutVars>
      </dgm:prSet>
      <dgm:spPr/>
      <dgm:t>
        <a:bodyPr/>
        <a:lstStyle/>
        <a:p>
          <a:endParaRPr lang="tr-TR"/>
        </a:p>
      </dgm:t>
    </dgm:pt>
    <dgm:pt modelId="{820867D3-7D62-420A-BECE-C2C43B67360C}" type="pres">
      <dgm:prSet presAssocID="{7E7AC315-BBDA-401A-8478-CE0EE21F9E12}" presName="spacer" presStyleCnt="0"/>
      <dgm:spPr/>
    </dgm:pt>
    <dgm:pt modelId="{41F072A8-7FF8-430F-8431-4C11C3612116}" type="pres">
      <dgm:prSet presAssocID="{FAE241CA-D51C-47BD-8309-F93641F56B5A}" presName="parentText" presStyleLbl="node1" presStyleIdx="6" presStyleCnt="7">
        <dgm:presLayoutVars>
          <dgm:chMax val="0"/>
          <dgm:bulletEnabled val="1"/>
        </dgm:presLayoutVars>
      </dgm:prSet>
      <dgm:spPr/>
      <dgm:t>
        <a:bodyPr/>
        <a:lstStyle/>
        <a:p>
          <a:endParaRPr lang="tr-TR"/>
        </a:p>
      </dgm:t>
    </dgm:pt>
  </dgm:ptLst>
  <dgm:cxnLst>
    <dgm:cxn modelId="{508D6A68-23F3-47C9-A647-4B41442EFE70}" type="presOf" srcId="{838E5621-160A-4A37-85A4-1444C8DA5E8C}" destId="{ADF33A69-2E78-40C5-8FCD-C80BFA45CDB8}" srcOrd="0" destOrd="0" presId="urn:microsoft.com/office/officeart/2005/8/layout/vList2"/>
    <dgm:cxn modelId="{3B64720F-8B27-4008-A023-0C741B23FEE3}" srcId="{D3B26432-27EB-445C-8DF9-B44493B70322}" destId="{8AFD96B3-2AEE-4BB8-BA44-ED8CD4B22168}" srcOrd="0" destOrd="0" parTransId="{30144D09-E241-4323-BB9F-64172B5664BD}" sibTransId="{88EE9A58-3EB9-42D3-A64E-D0D686FC7E82}"/>
    <dgm:cxn modelId="{13D088C8-6771-488C-A1A2-6DCF3F5FEF18}" type="presOf" srcId="{8AFD96B3-2AEE-4BB8-BA44-ED8CD4B22168}" destId="{5C6C1AA7-C757-457B-A387-159221BACF5F}" srcOrd="0" destOrd="0" presId="urn:microsoft.com/office/officeart/2005/8/layout/vList2"/>
    <dgm:cxn modelId="{AAE16597-E6A3-4939-9676-9DCF3E1AE4DD}" srcId="{D3B26432-27EB-445C-8DF9-B44493B70322}" destId="{838E5621-160A-4A37-85A4-1444C8DA5E8C}" srcOrd="3" destOrd="0" parTransId="{760BA154-9A84-4E06-91B4-4DDD2422F42D}" sibTransId="{088FFCCE-1132-4070-BE9C-E1F1F721995B}"/>
    <dgm:cxn modelId="{EFBF2678-C1B6-412B-8579-47D52A9DCFDA}" type="presOf" srcId="{92818705-94DE-49BB-A788-152B4A503B9F}" destId="{AAA0167E-7A54-4240-A2FB-E463B87521BA}" srcOrd="0" destOrd="0" presId="urn:microsoft.com/office/officeart/2005/8/layout/vList2"/>
    <dgm:cxn modelId="{DF95B060-DB77-4B25-8905-ABCD60F1AB42}" srcId="{D3B26432-27EB-445C-8DF9-B44493B70322}" destId="{92818705-94DE-49BB-A788-152B4A503B9F}" srcOrd="2" destOrd="0" parTransId="{B54EEA82-4198-44B9-9116-E7C2AD2F8463}" sibTransId="{82BAFAEB-A55E-40D9-AFA1-1280B792331B}"/>
    <dgm:cxn modelId="{BB7191EB-C4E1-4175-8E86-1C300D3B82D5}" srcId="{D3B26432-27EB-445C-8DF9-B44493B70322}" destId="{FAE241CA-D51C-47BD-8309-F93641F56B5A}" srcOrd="6" destOrd="0" parTransId="{E930D5AC-8340-474B-8F99-D0CEFCEEC03C}" sibTransId="{7A135F07-92A6-4E5E-B712-CB5D270CC426}"/>
    <dgm:cxn modelId="{06312ADF-FBA7-4F8F-BD88-7538A66BDBD1}" srcId="{D3B26432-27EB-445C-8DF9-B44493B70322}" destId="{E1F74C74-02BB-4311-9FAB-D5DFB747456C}" srcOrd="4" destOrd="0" parTransId="{A2B45B49-3B0F-4FA6-97DA-49C1840FE687}" sibTransId="{8F42AF8C-41F5-481A-8837-764700A564D3}"/>
    <dgm:cxn modelId="{29F6FB3A-45FD-452D-964D-C86664EC996A}" type="presOf" srcId="{D3B26432-27EB-445C-8DF9-B44493B70322}" destId="{44ABD674-0873-490C-BCC4-4BB1B6499D34}" srcOrd="0" destOrd="0" presId="urn:microsoft.com/office/officeart/2005/8/layout/vList2"/>
    <dgm:cxn modelId="{FEE1689E-1F63-4C22-84DE-0CFEABB123C8}" type="presOf" srcId="{B1B4313C-C268-47DC-BFA8-DDF4E7C9DB79}" destId="{1E41251A-2BA5-4150-B6B8-89DBC0ED1692}" srcOrd="0" destOrd="0" presId="urn:microsoft.com/office/officeart/2005/8/layout/vList2"/>
    <dgm:cxn modelId="{1043A549-7F6D-4587-9D25-00D42FF5DAAB}" type="presOf" srcId="{FAE241CA-D51C-47BD-8309-F93641F56B5A}" destId="{41F072A8-7FF8-430F-8431-4C11C3612116}" srcOrd="0" destOrd="0" presId="urn:microsoft.com/office/officeart/2005/8/layout/vList2"/>
    <dgm:cxn modelId="{B77AE11F-9A10-413A-B548-B11850651274}" srcId="{D3B26432-27EB-445C-8DF9-B44493B70322}" destId="{B1B4313C-C268-47DC-BFA8-DDF4E7C9DB79}" srcOrd="1" destOrd="0" parTransId="{5F600EBB-2F3B-43FA-8ECC-70751B208555}" sibTransId="{98CB6043-DF8A-44E0-8641-40AE243E77ED}"/>
    <dgm:cxn modelId="{2F81335E-ADC5-4009-BDA8-05473F3A3D27}" srcId="{D3B26432-27EB-445C-8DF9-B44493B70322}" destId="{9DCFA944-FAD4-4352-9ACB-A1D7DF068C55}" srcOrd="5" destOrd="0" parTransId="{62FE4DB3-0769-41B9-824C-484882E19A01}" sibTransId="{7E7AC315-BBDA-401A-8478-CE0EE21F9E12}"/>
    <dgm:cxn modelId="{DF07D1D1-6CEB-440A-95AA-ACA1C4520599}" type="presOf" srcId="{E1F74C74-02BB-4311-9FAB-D5DFB747456C}" destId="{F67E2A17-2DD8-47D5-A845-D92986A50F09}" srcOrd="0" destOrd="0" presId="urn:microsoft.com/office/officeart/2005/8/layout/vList2"/>
    <dgm:cxn modelId="{0E74D7FC-6EED-4B41-A70B-92AE7A62D159}" type="presOf" srcId="{9DCFA944-FAD4-4352-9ACB-A1D7DF068C55}" destId="{11A0467B-7DC2-4F1D-BC79-BDBE46EC49E4}" srcOrd="0" destOrd="0" presId="urn:microsoft.com/office/officeart/2005/8/layout/vList2"/>
    <dgm:cxn modelId="{55D217B9-BC14-4C77-95CA-4A1A10D53BCF}" type="presParOf" srcId="{44ABD674-0873-490C-BCC4-4BB1B6499D34}" destId="{5C6C1AA7-C757-457B-A387-159221BACF5F}" srcOrd="0" destOrd="0" presId="urn:microsoft.com/office/officeart/2005/8/layout/vList2"/>
    <dgm:cxn modelId="{2927D42B-6FB2-4CF6-BB96-E7C0DE105EDC}" type="presParOf" srcId="{44ABD674-0873-490C-BCC4-4BB1B6499D34}" destId="{0DC645F9-C6E3-469D-9C95-8D84C4EA5E84}" srcOrd="1" destOrd="0" presId="urn:microsoft.com/office/officeart/2005/8/layout/vList2"/>
    <dgm:cxn modelId="{733E8B0C-1C98-4871-9EF6-E850434D7DE3}" type="presParOf" srcId="{44ABD674-0873-490C-BCC4-4BB1B6499D34}" destId="{1E41251A-2BA5-4150-B6B8-89DBC0ED1692}" srcOrd="2" destOrd="0" presId="urn:microsoft.com/office/officeart/2005/8/layout/vList2"/>
    <dgm:cxn modelId="{BE3AF1CD-F034-476D-8C99-549D6E9F6190}" type="presParOf" srcId="{44ABD674-0873-490C-BCC4-4BB1B6499D34}" destId="{8D12E09B-12B4-4D37-90D4-699506A76EED}" srcOrd="3" destOrd="0" presId="urn:microsoft.com/office/officeart/2005/8/layout/vList2"/>
    <dgm:cxn modelId="{6A0DC0B7-EEFB-4A46-8978-9D7A0822DC65}" type="presParOf" srcId="{44ABD674-0873-490C-BCC4-4BB1B6499D34}" destId="{AAA0167E-7A54-4240-A2FB-E463B87521BA}" srcOrd="4" destOrd="0" presId="urn:microsoft.com/office/officeart/2005/8/layout/vList2"/>
    <dgm:cxn modelId="{0B8E8459-4113-4A18-AD13-C5C8D9AED4BD}" type="presParOf" srcId="{44ABD674-0873-490C-BCC4-4BB1B6499D34}" destId="{822D6651-BB8E-434C-AEDD-7F273C90DF4A}" srcOrd="5" destOrd="0" presId="urn:microsoft.com/office/officeart/2005/8/layout/vList2"/>
    <dgm:cxn modelId="{C9FFD702-01C2-4422-BB9E-A6C99EC7BDF9}" type="presParOf" srcId="{44ABD674-0873-490C-BCC4-4BB1B6499D34}" destId="{ADF33A69-2E78-40C5-8FCD-C80BFA45CDB8}" srcOrd="6" destOrd="0" presId="urn:microsoft.com/office/officeart/2005/8/layout/vList2"/>
    <dgm:cxn modelId="{D77CDF38-70EC-4BE7-9163-8A5F7C2C3E55}" type="presParOf" srcId="{44ABD674-0873-490C-BCC4-4BB1B6499D34}" destId="{83B862A2-08F1-4E3D-9473-D7A73F3853C0}" srcOrd="7" destOrd="0" presId="urn:microsoft.com/office/officeart/2005/8/layout/vList2"/>
    <dgm:cxn modelId="{55C86CFD-D7A2-4D0C-A5C3-39C0F3E1C625}" type="presParOf" srcId="{44ABD674-0873-490C-BCC4-4BB1B6499D34}" destId="{F67E2A17-2DD8-47D5-A845-D92986A50F09}" srcOrd="8" destOrd="0" presId="urn:microsoft.com/office/officeart/2005/8/layout/vList2"/>
    <dgm:cxn modelId="{0BF54D75-515D-42BB-89EE-55DE5487A96B}" type="presParOf" srcId="{44ABD674-0873-490C-BCC4-4BB1B6499D34}" destId="{64D9EB71-9D9C-4CA2-B9A9-EE8376136A45}" srcOrd="9" destOrd="0" presId="urn:microsoft.com/office/officeart/2005/8/layout/vList2"/>
    <dgm:cxn modelId="{60F4056F-BAA4-4F6A-8450-87389C284CD1}" type="presParOf" srcId="{44ABD674-0873-490C-BCC4-4BB1B6499D34}" destId="{11A0467B-7DC2-4F1D-BC79-BDBE46EC49E4}" srcOrd="10" destOrd="0" presId="urn:microsoft.com/office/officeart/2005/8/layout/vList2"/>
    <dgm:cxn modelId="{35C8C216-D4D5-4F0F-88A0-96383990CB97}" type="presParOf" srcId="{44ABD674-0873-490C-BCC4-4BB1B6499D34}" destId="{820867D3-7D62-420A-BECE-C2C43B67360C}" srcOrd="11" destOrd="0" presId="urn:microsoft.com/office/officeart/2005/8/layout/vList2"/>
    <dgm:cxn modelId="{B8070C08-3525-48E8-A551-DD2077CDF108}" type="presParOf" srcId="{44ABD674-0873-490C-BCC4-4BB1B6499D34}" destId="{41F072A8-7FF8-430F-8431-4C11C361211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93049A-17F4-4388-820B-5C6C1524EF50}" type="doc">
      <dgm:prSet loTypeId="urn:microsoft.com/office/officeart/2005/8/layout/target3" loCatId="relationship" qsTypeId="urn:microsoft.com/office/officeart/2005/8/quickstyle/simple2" qsCatId="simple" csTypeId="urn:microsoft.com/office/officeart/2005/8/colors/accent1_2" csCatId="accent1" phldr="1"/>
      <dgm:spPr/>
      <dgm:t>
        <a:bodyPr/>
        <a:lstStyle/>
        <a:p>
          <a:endParaRPr lang="tr-TR"/>
        </a:p>
      </dgm:t>
    </dgm:pt>
    <dgm:pt modelId="{6F16F218-4E44-4509-A63E-4C8BBBD9D9AC}">
      <dgm:prSet>
        <dgm:style>
          <a:lnRef idx="3">
            <a:schemeClr val="lt1"/>
          </a:lnRef>
          <a:fillRef idx="1">
            <a:schemeClr val="accent3"/>
          </a:fillRef>
          <a:effectRef idx="1">
            <a:schemeClr val="accent3"/>
          </a:effectRef>
          <a:fontRef idx="minor">
            <a:schemeClr val="lt1"/>
          </a:fontRef>
        </dgm:style>
      </dgm:prSet>
      <dgm:spPr/>
      <dgm:t>
        <a:bodyPr/>
        <a:lstStyle/>
        <a:p>
          <a:pPr rtl="0"/>
          <a:r>
            <a:rPr lang="tr-TR" u="sng" dirty="0" smtClean="0"/>
            <a:t>KADRİ GECESİ ŞEREF VE HİKMET GECESİDİR:</a:t>
          </a:r>
          <a:endParaRPr lang="tr-TR" dirty="0"/>
        </a:p>
      </dgm:t>
    </dgm:pt>
    <dgm:pt modelId="{6D916874-748B-4B5F-8CCC-1743BCFD900C}" type="parTrans" cxnId="{7213346E-6054-4EAF-BFAE-D2E1B2C0B290}">
      <dgm:prSet/>
      <dgm:spPr/>
      <dgm:t>
        <a:bodyPr/>
        <a:lstStyle/>
        <a:p>
          <a:endParaRPr lang="tr-TR"/>
        </a:p>
      </dgm:t>
    </dgm:pt>
    <dgm:pt modelId="{0A79573F-F6A7-406E-AD83-B2418494C3E4}" type="sibTrans" cxnId="{7213346E-6054-4EAF-BFAE-D2E1B2C0B290}">
      <dgm:prSet/>
      <dgm:spPr/>
      <dgm:t>
        <a:bodyPr/>
        <a:lstStyle/>
        <a:p>
          <a:endParaRPr lang="tr-TR"/>
        </a:p>
      </dgm:t>
    </dgm:pt>
    <dgm:pt modelId="{A99011B2-7DD2-4851-BC30-7E1884B05163}">
      <dgm:prSet>
        <dgm:style>
          <a:lnRef idx="1">
            <a:schemeClr val="accent1"/>
          </a:lnRef>
          <a:fillRef idx="2">
            <a:schemeClr val="accent1"/>
          </a:fillRef>
          <a:effectRef idx="1">
            <a:schemeClr val="accent1"/>
          </a:effectRef>
          <a:fontRef idx="minor">
            <a:schemeClr val="dk1"/>
          </a:fontRef>
        </dgm:style>
      </dgm:prSet>
      <dgm:spPr/>
      <dgm:t>
        <a:bodyPr/>
        <a:lstStyle/>
        <a:p>
          <a:pPr rtl="0"/>
          <a:r>
            <a:rPr lang="tr-TR" u="sng" smtClean="0"/>
            <a:t>ÇÜNKÜ;</a:t>
          </a:r>
          <a:endParaRPr lang="tr-TR"/>
        </a:p>
      </dgm:t>
    </dgm:pt>
    <dgm:pt modelId="{AE08EFAD-0C80-47A7-9817-7C12EC906979}" type="parTrans" cxnId="{ABAF71E3-B213-4ECD-9B13-C6D3E261ED9D}">
      <dgm:prSet/>
      <dgm:spPr/>
      <dgm:t>
        <a:bodyPr/>
        <a:lstStyle/>
        <a:p>
          <a:endParaRPr lang="tr-TR"/>
        </a:p>
      </dgm:t>
    </dgm:pt>
    <dgm:pt modelId="{158BA837-FD47-4463-A8B4-D01195C1321D}" type="sibTrans" cxnId="{ABAF71E3-B213-4ECD-9B13-C6D3E261ED9D}">
      <dgm:prSet/>
      <dgm:spPr/>
      <dgm:t>
        <a:bodyPr/>
        <a:lstStyle/>
        <a:p>
          <a:endParaRPr lang="tr-TR"/>
        </a:p>
      </dgm:t>
    </dgm:pt>
    <dgm:pt modelId="{F5C60DCB-C3A6-4696-B6AF-64A36D4DEEF2}">
      <dgm:prSet>
        <dgm:style>
          <a:lnRef idx="1">
            <a:schemeClr val="accent2"/>
          </a:lnRef>
          <a:fillRef idx="2">
            <a:schemeClr val="accent2"/>
          </a:fillRef>
          <a:effectRef idx="1">
            <a:schemeClr val="accent2"/>
          </a:effectRef>
          <a:fontRef idx="minor">
            <a:schemeClr val="dk1"/>
          </a:fontRef>
        </dgm:style>
      </dgm:prSet>
      <dgm:spPr/>
      <dgm:t>
        <a:bodyPr/>
        <a:lstStyle/>
        <a:p>
          <a:pPr rtl="0"/>
          <a:r>
            <a:rPr lang="tr-TR" dirty="0" smtClean="0"/>
            <a:t>a) Kur’an-i Kerim bu gecede inmeye başlamıştır.</a:t>
          </a:r>
          <a:endParaRPr lang="tr-TR" dirty="0"/>
        </a:p>
      </dgm:t>
    </dgm:pt>
    <dgm:pt modelId="{7A80847E-B833-4141-9CE0-9389F86411E9}" type="parTrans" cxnId="{3460C26E-7EA7-4A9E-8394-B30DE28F82C1}">
      <dgm:prSet/>
      <dgm:spPr/>
      <dgm:t>
        <a:bodyPr/>
        <a:lstStyle/>
        <a:p>
          <a:endParaRPr lang="tr-TR"/>
        </a:p>
      </dgm:t>
    </dgm:pt>
    <dgm:pt modelId="{D8CF0805-521B-4637-B30A-7695E9359FE9}" type="sibTrans" cxnId="{3460C26E-7EA7-4A9E-8394-B30DE28F82C1}">
      <dgm:prSet/>
      <dgm:spPr/>
      <dgm:t>
        <a:bodyPr/>
        <a:lstStyle/>
        <a:p>
          <a:endParaRPr lang="tr-TR"/>
        </a:p>
      </dgm:t>
    </dgm:pt>
    <dgm:pt modelId="{BFF0775F-B3BA-4E06-8101-E7E733F8D9F0}">
      <dgm:prSet>
        <dgm:style>
          <a:lnRef idx="1">
            <a:schemeClr val="accent3"/>
          </a:lnRef>
          <a:fillRef idx="3">
            <a:schemeClr val="accent3"/>
          </a:fillRef>
          <a:effectRef idx="2">
            <a:schemeClr val="accent3"/>
          </a:effectRef>
          <a:fontRef idx="minor">
            <a:schemeClr val="lt1"/>
          </a:fontRef>
        </dgm:style>
      </dgm:prSet>
      <dgm:spPr/>
      <dgm:t>
        <a:bodyPr/>
        <a:lstStyle/>
        <a:p>
          <a:pPr rtl="0"/>
          <a:r>
            <a:rPr lang="tr-TR" dirty="0" smtClean="0"/>
            <a:t>b) Bu gecedeki ibadet, içerisinde Kadir gecesi bulunmayan bin ayda yapılan ibadetten daha faziletlidir.</a:t>
          </a:r>
          <a:endParaRPr lang="tr-TR" dirty="0"/>
        </a:p>
      </dgm:t>
    </dgm:pt>
    <dgm:pt modelId="{4CAA29A7-D96A-4DB3-9E12-79678765B10B}" type="parTrans" cxnId="{C4B9DFD4-491C-417E-B72E-3279CA0CF73C}">
      <dgm:prSet/>
      <dgm:spPr/>
      <dgm:t>
        <a:bodyPr/>
        <a:lstStyle/>
        <a:p>
          <a:endParaRPr lang="tr-TR"/>
        </a:p>
      </dgm:t>
    </dgm:pt>
    <dgm:pt modelId="{F2A1AAF9-90F8-4F0C-BF94-E8168F9E3162}" type="sibTrans" cxnId="{C4B9DFD4-491C-417E-B72E-3279CA0CF73C}">
      <dgm:prSet/>
      <dgm:spPr/>
      <dgm:t>
        <a:bodyPr/>
        <a:lstStyle/>
        <a:p>
          <a:endParaRPr lang="tr-TR"/>
        </a:p>
      </dgm:t>
    </dgm:pt>
    <dgm:pt modelId="{94D63814-D126-40DD-B9B1-DF08AFF08243}">
      <dgm:prSet>
        <dgm:style>
          <a:lnRef idx="1">
            <a:schemeClr val="accent6"/>
          </a:lnRef>
          <a:fillRef idx="2">
            <a:schemeClr val="accent6"/>
          </a:fillRef>
          <a:effectRef idx="1">
            <a:schemeClr val="accent6"/>
          </a:effectRef>
          <a:fontRef idx="minor">
            <a:schemeClr val="dk1"/>
          </a:fontRef>
        </dgm:style>
      </dgm:prSet>
      <dgm:spPr/>
      <dgm:t>
        <a:bodyPr/>
        <a:lstStyle/>
        <a:p>
          <a:pPr rtl="0"/>
          <a:r>
            <a:rPr lang="tr-TR" dirty="0" smtClean="0"/>
            <a:t>c) Gelecek bir seneye kadar cereyan edecek olan her türlü hadiseler Allah ezeli kaza ve takdiri ile ilgili meleklere bu gece bildirilir (</a:t>
          </a:r>
          <a:r>
            <a:rPr lang="tr-TR" dirty="0" err="1" smtClean="0"/>
            <a:t>Tecrîdi</a:t>
          </a:r>
          <a:r>
            <a:rPr lang="tr-TR" dirty="0" smtClean="0"/>
            <a:t> Sarih </a:t>
          </a:r>
          <a:r>
            <a:rPr lang="tr-TR" dirty="0" err="1" smtClean="0"/>
            <a:t>Tercemesi</a:t>
          </a:r>
          <a:r>
            <a:rPr lang="tr-TR" dirty="0" smtClean="0"/>
            <a:t>, VI, 312).</a:t>
          </a:r>
          <a:endParaRPr lang="tr-TR" dirty="0"/>
        </a:p>
      </dgm:t>
    </dgm:pt>
    <dgm:pt modelId="{F9365623-0861-425F-98E9-3DE7496BD0A8}" type="parTrans" cxnId="{5A2A0E3D-FA0A-4440-A132-5FF0E1C08037}">
      <dgm:prSet/>
      <dgm:spPr/>
      <dgm:t>
        <a:bodyPr/>
        <a:lstStyle/>
        <a:p>
          <a:endParaRPr lang="tr-TR"/>
        </a:p>
      </dgm:t>
    </dgm:pt>
    <dgm:pt modelId="{47C6A2DF-CE23-4362-8E73-1CF0F8336415}" type="sibTrans" cxnId="{5A2A0E3D-FA0A-4440-A132-5FF0E1C08037}">
      <dgm:prSet/>
      <dgm:spPr/>
      <dgm:t>
        <a:bodyPr/>
        <a:lstStyle/>
        <a:p>
          <a:endParaRPr lang="tr-TR"/>
        </a:p>
      </dgm:t>
    </dgm:pt>
    <dgm:pt modelId="{49FA0D69-2EFF-43E5-995B-DD727A3C6E00}">
      <dgm:prSet>
        <dgm:style>
          <a:lnRef idx="1">
            <a:schemeClr val="accent1"/>
          </a:lnRef>
          <a:fillRef idx="2">
            <a:schemeClr val="accent1"/>
          </a:fillRef>
          <a:effectRef idx="1">
            <a:schemeClr val="accent1"/>
          </a:effectRef>
          <a:fontRef idx="minor">
            <a:schemeClr val="dk1"/>
          </a:fontRef>
        </dgm:style>
      </dgm:prSet>
      <dgm:spPr/>
      <dgm:t>
        <a:bodyPr/>
        <a:lstStyle/>
        <a:p>
          <a:pPr rtl="0"/>
          <a:r>
            <a:rPr lang="tr-TR" dirty="0" smtClean="0"/>
            <a:t>d) Bu gecede yeryüzüne Cebrail ve çok sayıda melek iner.</a:t>
          </a:r>
          <a:endParaRPr lang="tr-TR" dirty="0"/>
        </a:p>
      </dgm:t>
    </dgm:pt>
    <dgm:pt modelId="{62998384-C65E-4ED8-88A9-6FCA2EA4CDD1}" type="parTrans" cxnId="{FC98DD74-930D-4A68-A8FA-0F034951A716}">
      <dgm:prSet/>
      <dgm:spPr/>
      <dgm:t>
        <a:bodyPr/>
        <a:lstStyle/>
        <a:p>
          <a:endParaRPr lang="tr-TR"/>
        </a:p>
      </dgm:t>
    </dgm:pt>
    <dgm:pt modelId="{9E96BBEF-88DD-4084-B700-452D6175FF86}" type="sibTrans" cxnId="{FC98DD74-930D-4A68-A8FA-0F034951A716}">
      <dgm:prSet/>
      <dgm:spPr/>
      <dgm:t>
        <a:bodyPr/>
        <a:lstStyle/>
        <a:p>
          <a:endParaRPr lang="tr-TR"/>
        </a:p>
      </dgm:t>
    </dgm:pt>
    <dgm:pt modelId="{14D6D6FB-2DB1-4E58-A1B2-F2928094C4D8}">
      <dgm:prSet>
        <dgm:style>
          <a:lnRef idx="1">
            <a:schemeClr val="accent4"/>
          </a:lnRef>
          <a:fillRef idx="2">
            <a:schemeClr val="accent4"/>
          </a:fillRef>
          <a:effectRef idx="1">
            <a:schemeClr val="accent4"/>
          </a:effectRef>
          <a:fontRef idx="minor">
            <a:schemeClr val="dk1"/>
          </a:fontRef>
        </dgm:style>
      </dgm:prSet>
      <dgm:spPr/>
      <dgm:t>
        <a:bodyPr/>
        <a:lstStyle/>
        <a:p>
          <a:pPr rtl="0"/>
          <a:r>
            <a:rPr lang="tr-TR" smtClean="0"/>
            <a:t>e) Bu gece tanyerinin ağarmasına kadar esenliktir, her türlü kötülükten uzaktır. </a:t>
          </a:r>
          <a:r>
            <a:rPr lang="tr-TR" dirty="0" smtClean="0"/>
            <a:t>Yeryüzüne inen melekler uğradıkları her mümine selam verirler.</a:t>
          </a:r>
          <a:endParaRPr lang="tr-TR" dirty="0"/>
        </a:p>
      </dgm:t>
    </dgm:pt>
    <dgm:pt modelId="{EE771FC4-E656-43A6-AA9C-505BEB4C539D}" type="parTrans" cxnId="{27F1266A-E04D-48FC-B9A1-A3E9DEFFEBE8}">
      <dgm:prSet/>
      <dgm:spPr/>
      <dgm:t>
        <a:bodyPr/>
        <a:lstStyle/>
        <a:p>
          <a:endParaRPr lang="tr-TR"/>
        </a:p>
      </dgm:t>
    </dgm:pt>
    <dgm:pt modelId="{E25E39EE-6AE3-4BDF-B83A-F86155CB6EDA}" type="sibTrans" cxnId="{27F1266A-E04D-48FC-B9A1-A3E9DEFFEBE8}">
      <dgm:prSet/>
      <dgm:spPr/>
      <dgm:t>
        <a:bodyPr/>
        <a:lstStyle/>
        <a:p>
          <a:endParaRPr lang="tr-TR"/>
        </a:p>
      </dgm:t>
    </dgm:pt>
    <dgm:pt modelId="{1679CC6C-E2BA-458F-8F6A-4FDB289EEF50}" type="pres">
      <dgm:prSet presAssocID="{A593049A-17F4-4388-820B-5C6C1524EF50}" presName="Name0" presStyleCnt="0">
        <dgm:presLayoutVars>
          <dgm:chMax val="7"/>
          <dgm:dir/>
          <dgm:animLvl val="lvl"/>
          <dgm:resizeHandles val="exact"/>
        </dgm:presLayoutVars>
      </dgm:prSet>
      <dgm:spPr/>
      <dgm:t>
        <a:bodyPr/>
        <a:lstStyle/>
        <a:p>
          <a:endParaRPr lang="tr-TR"/>
        </a:p>
      </dgm:t>
    </dgm:pt>
    <dgm:pt modelId="{AE016130-EB86-44BA-8EA5-A5286DEC52D9}" type="pres">
      <dgm:prSet presAssocID="{6F16F218-4E44-4509-A63E-4C8BBBD9D9AC}" presName="circle1" presStyleLbl="node1" presStyleIdx="0" presStyleCnt="7">
        <dgm:style>
          <a:lnRef idx="1">
            <a:schemeClr val="accent6"/>
          </a:lnRef>
          <a:fillRef idx="3">
            <a:schemeClr val="accent6"/>
          </a:fillRef>
          <a:effectRef idx="2">
            <a:schemeClr val="accent6"/>
          </a:effectRef>
          <a:fontRef idx="minor">
            <a:schemeClr val="lt1"/>
          </a:fontRef>
        </dgm:style>
      </dgm:prSet>
      <dgm:spPr/>
    </dgm:pt>
    <dgm:pt modelId="{450CC245-8B69-4AD5-968A-4E50B87824F1}" type="pres">
      <dgm:prSet presAssocID="{6F16F218-4E44-4509-A63E-4C8BBBD9D9AC}" presName="space" presStyleCnt="0"/>
      <dgm:spPr/>
    </dgm:pt>
    <dgm:pt modelId="{588C7CBB-DC92-47BA-8000-ECF88CEA9737}" type="pres">
      <dgm:prSet presAssocID="{6F16F218-4E44-4509-A63E-4C8BBBD9D9AC}" presName="rect1" presStyleLbl="alignAcc1" presStyleIdx="0" presStyleCnt="7"/>
      <dgm:spPr/>
      <dgm:t>
        <a:bodyPr/>
        <a:lstStyle/>
        <a:p>
          <a:endParaRPr lang="tr-TR"/>
        </a:p>
      </dgm:t>
    </dgm:pt>
    <dgm:pt modelId="{BDCBA491-CC17-48DE-866A-906AE8839A7B}" type="pres">
      <dgm:prSet presAssocID="{A99011B2-7DD2-4851-BC30-7E1884B05163}" presName="vertSpace2" presStyleLbl="node1" presStyleIdx="0" presStyleCnt="7"/>
      <dgm:spPr/>
    </dgm:pt>
    <dgm:pt modelId="{5591061C-352B-40BC-B046-9787FBAEEF37}" type="pres">
      <dgm:prSet presAssocID="{A99011B2-7DD2-4851-BC30-7E1884B05163}" presName="circle2" presStyleLbl="node1" presStyleIdx="1" presStyleCnt="7">
        <dgm:style>
          <a:lnRef idx="0">
            <a:schemeClr val="accent3"/>
          </a:lnRef>
          <a:fillRef idx="3">
            <a:schemeClr val="accent3"/>
          </a:fillRef>
          <a:effectRef idx="3">
            <a:schemeClr val="accent3"/>
          </a:effectRef>
          <a:fontRef idx="minor">
            <a:schemeClr val="lt1"/>
          </a:fontRef>
        </dgm:style>
      </dgm:prSet>
      <dgm:spPr/>
    </dgm:pt>
    <dgm:pt modelId="{BDEB14EF-E4FD-4DD9-900E-8954F4AFBCF0}" type="pres">
      <dgm:prSet presAssocID="{A99011B2-7DD2-4851-BC30-7E1884B05163}" presName="rect2" presStyleLbl="alignAcc1" presStyleIdx="1" presStyleCnt="7"/>
      <dgm:spPr/>
      <dgm:t>
        <a:bodyPr/>
        <a:lstStyle/>
        <a:p>
          <a:endParaRPr lang="tr-TR"/>
        </a:p>
      </dgm:t>
    </dgm:pt>
    <dgm:pt modelId="{5AA3398D-F64E-4BB5-BCCB-5E82914F079A}" type="pres">
      <dgm:prSet presAssocID="{F5C60DCB-C3A6-4696-B6AF-64A36D4DEEF2}" presName="vertSpace3" presStyleLbl="node1" presStyleIdx="1" presStyleCnt="7"/>
      <dgm:spPr/>
    </dgm:pt>
    <dgm:pt modelId="{9FBC8AA3-6837-4905-84C3-2EAED4AF8E2E}" type="pres">
      <dgm:prSet presAssocID="{F5C60DCB-C3A6-4696-B6AF-64A36D4DEEF2}" presName="circle3" presStyleLbl="node1" presStyleIdx="2" presStyleCnt="7"/>
      <dgm:spPr/>
    </dgm:pt>
    <dgm:pt modelId="{D14A84E4-6D5A-4B10-B16E-00EB67F9B5EE}" type="pres">
      <dgm:prSet presAssocID="{F5C60DCB-C3A6-4696-B6AF-64A36D4DEEF2}" presName="rect3" presStyleLbl="alignAcc1" presStyleIdx="2" presStyleCnt="7"/>
      <dgm:spPr/>
      <dgm:t>
        <a:bodyPr/>
        <a:lstStyle/>
        <a:p>
          <a:endParaRPr lang="tr-TR"/>
        </a:p>
      </dgm:t>
    </dgm:pt>
    <dgm:pt modelId="{6888A3B6-31A0-4544-9304-85602C5C914F}" type="pres">
      <dgm:prSet presAssocID="{BFF0775F-B3BA-4E06-8101-E7E733F8D9F0}" presName="vertSpace4" presStyleLbl="node1" presStyleIdx="2" presStyleCnt="7"/>
      <dgm:spPr/>
    </dgm:pt>
    <dgm:pt modelId="{BC43E1FD-2398-4B4D-9B17-4FC5E57DFE48}" type="pres">
      <dgm:prSet presAssocID="{BFF0775F-B3BA-4E06-8101-E7E733F8D9F0}" presName="circle4" presStyleLbl="node1" presStyleIdx="3" presStyleCnt="7">
        <dgm:style>
          <a:lnRef idx="1">
            <a:schemeClr val="accent2"/>
          </a:lnRef>
          <a:fillRef idx="3">
            <a:schemeClr val="accent2"/>
          </a:fillRef>
          <a:effectRef idx="2">
            <a:schemeClr val="accent2"/>
          </a:effectRef>
          <a:fontRef idx="minor">
            <a:schemeClr val="lt1"/>
          </a:fontRef>
        </dgm:style>
      </dgm:prSet>
      <dgm:spPr/>
    </dgm:pt>
    <dgm:pt modelId="{6744BEAC-DCFB-4CDD-BBB5-D4EBB3010697}" type="pres">
      <dgm:prSet presAssocID="{BFF0775F-B3BA-4E06-8101-E7E733F8D9F0}" presName="rect4" presStyleLbl="alignAcc1" presStyleIdx="3" presStyleCnt="7"/>
      <dgm:spPr/>
      <dgm:t>
        <a:bodyPr/>
        <a:lstStyle/>
        <a:p>
          <a:endParaRPr lang="tr-TR"/>
        </a:p>
      </dgm:t>
    </dgm:pt>
    <dgm:pt modelId="{4C8F5301-1F7F-46E3-933D-AB9C3F5C7E71}" type="pres">
      <dgm:prSet presAssocID="{94D63814-D126-40DD-B9B1-DF08AFF08243}" presName="vertSpace5" presStyleLbl="node1" presStyleIdx="3" presStyleCnt="7"/>
      <dgm:spPr/>
    </dgm:pt>
    <dgm:pt modelId="{264201C1-622B-4E95-8C7F-00AA918CF776}" type="pres">
      <dgm:prSet presAssocID="{94D63814-D126-40DD-B9B1-DF08AFF08243}" presName="circle5" presStyleLbl="node1" presStyleIdx="4" presStyleCnt="7"/>
      <dgm:spPr/>
    </dgm:pt>
    <dgm:pt modelId="{2D2D32E0-8C16-4A11-9542-691F00F74DF9}" type="pres">
      <dgm:prSet presAssocID="{94D63814-D126-40DD-B9B1-DF08AFF08243}" presName="rect5" presStyleLbl="alignAcc1" presStyleIdx="4" presStyleCnt="7"/>
      <dgm:spPr/>
      <dgm:t>
        <a:bodyPr/>
        <a:lstStyle/>
        <a:p>
          <a:endParaRPr lang="tr-TR"/>
        </a:p>
      </dgm:t>
    </dgm:pt>
    <dgm:pt modelId="{038E4B59-0617-4351-A10D-191A142838C6}" type="pres">
      <dgm:prSet presAssocID="{49FA0D69-2EFF-43E5-995B-DD727A3C6E00}" presName="vertSpace6" presStyleLbl="node1" presStyleIdx="4" presStyleCnt="7"/>
      <dgm:spPr/>
    </dgm:pt>
    <dgm:pt modelId="{DA42FEA0-A876-482F-8D3F-183B0AA12474}" type="pres">
      <dgm:prSet presAssocID="{49FA0D69-2EFF-43E5-995B-DD727A3C6E00}" presName="circle6" presStyleLbl="node1" presStyleIdx="5" presStyleCnt="7"/>
      <dgm:spPr/>
    </dgm:pt>
    <dgm:pt modelId="{6DAB5CA8-1F53-4B99-98BB-A6A33E661C43}" type="pres">
      <dgm:prSet presAssocID="{49FA0D69-2EFF-43E5-995B-DD727A3C6E00}" presName="rect6" presStyleLbl="alignAcc1" presStyleIdx="5" presStyleCnt="7"/>
      <dgm:spPr/>
      <dgm:t>
        <a:bodyPr/>
        <a:lstStyle/>
        <a:p>
          <a:endParaRPr lang="tr-TR"/>
        </a:p>
      </dgm:t>
    </dgm:pt>
    <dgm:pt modelId="{F77222E1-2932-4D62-BA02-331D2FECA8BC}" type="pres">
      <dgm:prSet presAssocID="{14D6D6FB-2DB1-4E58-A1B2-F2928094C4D8}" presName="vertSpace7" presStyleLbl="node1" presStyleIdx="5" presStyleCnt="7"/>
      <dgm:spPr/>
    </dgm:pt>
    <dgm:pt modelId="{FD06DBAC-F8EE-4E16-A2B7-988849AAE9BA}" type="pres">
      <dgm:prSet presAssocID="{14D6D6FB-2DB1-4E58-A1B2-F2928094C4D8}" presName="circle7" presStyleLbl="node1" presStyleIdx="6" presStyleCnt="7"/>
      <dgm:spPr/>
    </dgm:pt>
    <dgm:pt modelId="{88CBD1F8-A704-4F03-AF66-4B77B0D4756C}" type="pres">
      <dgm:prSet presAssocID="{14D6D6FB-2DB1-4E58-A1B2-F2928094C4D8}" presName="rect7" presStyleLbl="alignAcc1" presStyleIdx="6" presStyleCnt="7" custLinFactNeighborX="228" custLinFactNeighborY="-2001"/>
      <dgm:spPr/>
      <dgm:t>
        <a:bodyPr/>
        <a:lstStyle/>
        <a:p>
          <a:endParaRPr lang="tr-TR"/>
        </a:p>
      </dgm:t>
    </dgm:pt>
    <dgm:pt modelId="{C59C5E82-15CC-455B-988A-1FCAB0A35FB0}" type="pres">
      <dgm:prSet presAssocID="{6F16F218-4E44-4509-A63E-4C8BBBD9D9AC}" presName="rect1ParTxNoCh" presStyleLbl="alignAcc1" presStyleIdx="6" presStyleCnt="7">
        <dgm:presLayoutVars>
          <dgm:chMax val="1"/>
          <dgm:bulletEnabled val="1"/>
        </dgm:presLayoutVars>
      </dgm:prSet>
      <dgm:spPr/>
      <dgm:t>
        <a:bodyPr/>
        <a:lstStyle/>
        <a:p>
          <a:endParaRPr lang="tr-TR"/>
        </a:p>
      </dgm:t>
    </dgm:pt>
    <dgm:pt modelId="{52EBD6C1-8F19-428D-8C99-31050DDC36D5}" type="pres">
      <dgm:prSet presAssocID="{A99011B2-7DD2-4851-BC30-7E1884B05163}" presName="rect2ParTxNoCh" presStyleLbl="alignAcc1" presStyleIdx="6" presStyleCnt="7">
        <dgm:presLayoutVars>
          <dgm:chMax val="1"/>
          <dgm:bulletEnabled val="1"/>
        </dgm:presLayoutVars>
      </dgm:prSet>
      <dgm:spPr/>
      <dgm:t>
        <a:bodyPr/>
        <a:lstStyle/>
        <a:p>
          <a:endParaRPr lang="tr-TR"/>
        </a:p>
      </dgm:t>
    </dgm:pt>
    <dgm:pt modelId="{320DA430-F271-4B45-86CF-DC2BA8E75038}" type="pres">
      <dgm:prSet presAssocID="{F5C60DCB-C3A6-4696-B6AF-64A36D4DEEF2}" presName="rect3ParTxNoCh" presStyleLbl="alignAcc1" presStyleIdx="6" presStyleCnt="7">
        <dgm:presLayoutVars>
          <dgm:chMax val="1"/>
          <dgm:bulletEnabled val="1"/>
        </dgm:presLayoutVars>
      </dgm:prSet>
      <dgm:spPr/>
      <dgm:t>
        <a:bodyPr/>
        <a:lstStyle/>
        <a:p>
          <a:endParaRPr lang="tr-TR"/>
        </a:p>
      </dgm:t>
    </dgm:pt>
    <dgm:pt modelId="{DB5F9DE2-8E54-4D63-B933-0748092E8209}" type="pres">
      <dgm:prSet presAssocID="{BFF0775F-B3BA-4E06-8101-E7E733F8D9F0}" presName="rect4ParTxNoCh" presStyleLbl="alignAcc1" presStyleIdx="6" presStyleCnt="7">
        <dgm:presLayoutVars>
          <dgm:chMax val="1"/>
          <dgm:bulletEnabled val="1"/>
        </dgm:presLayoutVars>
      </dgm:prSet>
      <dgm:spPr/>
      <dgm:t>
        <a:bodyPr/>
        <a:lstStyle/>
        <a:p>
          <a:endParaRPr lang="tr-TR"/>
        </a:p>
      </dgm:t>
    </dgm:pt>
    <dgm:pt modelId="{DAA9701F-73C6-48B6-B772-147ED92F667C}" type="pres">
      <dgm:prSet presAssocID="{94D63814-D126-40DD-B9B1-DF08AFF08243}" presName="rect5ParTxNoCh" presStyleLbl="alignAcc1" presStyleIdx="6" presStyleCnt="7">
        <dgm:presLayoutVars>
          <dgm:chMax val="1"/>
          <dgm:bulletEnabled val="1"/>
        </dgm:presLayoutVars>
      </dgm:prSet>
      <dgm:spPr/>
      <dgm:t>
        <a:bodyPr/>
        <a:lstStyle/>
        <a:p>
          <a:endParaRPr lang="tr-TR"/>
        </a:p>
      </dgm:t>
    </dgm:pt>
    <dgm:pt modelId="{71FC9D55-35F0-4E87-A3E8-16BE9A709B75}" type="pres">
      <dgm:prSet presAssocID="{49FA0D69-2EFF-43E5-995B-DD727A3C6E00}" presName="rect6ParTxNoCh" presStyleLbl="alignAcc1" presStyleIdx="6" presStyleCnt="7">
        <dgm:presLayoutVars>
          <dgm:chMax val="1"/>
          <dgm:bulletEnabled val="1"/>
        </dgm:presLayoutVars>
      </dgm:prSet>
      <dgm:spPr/>
      <dgm:t>
        <a:bodyPr/>
        <a:lstStyle/>
        <a:p>
          <a:endParaRPr lang="tr-TR"/>
        </a:p>
      </dgm:t>
    </dgm:pt>
    <dgm:pt modelId="{55681AD4-9445-4286-9777-3B655D032D71}" type="pres">
      <dgm:prSet presAssocID="{14D6D6FB-2DB1-4E58-A1B2-F2928094C4D8}" presName="rect7ParTxNoCh" presStyleLbl="alignAcc1" presStyleIdx="6" presStyleCnt="7">
        <dgm:presLayoutVars>
          <dgm:chMax val="1"/>
          <dgm:bulletEnabled val="1"/>
        </dgm:presLayoutVars>
      </dgm:prSet>
      <dgm:spPr/>
      <dgm:t>
        <a:bodyPr/>
        <a:lstStyle/>
        <a:p>
          <a:endParaRPr lang="tr-TR"/>
        </a:p>
      </dgm:t>
    </dgm:pt>
  </dgm:ptLst>
  <dgm:cxnLst>
    <dgm:cxn modelId="{8DFE3169-248A-440B-8BC3-6B3A02A65812}" type="presOf" srcId="{6F16F218-4E44-4509-A63E-4C8BBBD9D9AC}" destId="{C59C5E82-15CC-455B-988A-1FCAB0A35FB0}" srcOrd="1" destOrd="0" presId="urn:microsoft.com/office/officeart/2005/8/layout/target3"/>
    <dgm:cxn modelId="{3248ED37-D709-49CC-BA76-83B0F96EACEC}" type="presOf" srcId="{14D6D6FB-2DB1-4E58-A1B2-F2928094C4D8}" destId="{88CBD1F8-A704-4F03-AF66-4B77B0D4756C}" srcOrd="0" destOrd="0" presId="urn:microsoft.com/office/officeart/2005/8/layout/target3"/>
    <dgm:cxn modelId="{43F029F8-9799-4B81-80A4-398717E83388}" type="presOf" srcId="{94D63814-D126-40DD-B9B1-DF08AFF08243}" destId="{2D2D32E0-8C16-4A11-9542-691F00F74DF9}" srcOrd="0" destOrd="0" presId="urn:microsoft.com/office/officeart/2005/8/layout/target3"/>
    <dgm:cxn modelId="{97604EB7-EC97-4173-B58A-B030C51ADB34}" type="presOf" srcId="{94D63814-D126-40DD-B9B1-DF08AFF08243}" destId="{DAA9701F-73C6-48B6-B772-147ED92F667C}" srcOrd="1" destOrd="0" presId="urn:microsoft.com/office/officeart/2005/8/layout/target3"/>
    <dgm:cxn modelId="{CA60A0A4-E28C-4AFD-AD38-471CEFFC4FA9}" type="presOf" srcId="{F5C60DCB-C3A6-4696-B6AF-64A36D4DEEF2}" destId="{320DA430-F271-4B45-86CF-DC2BA8E75038}" srcOrd="1" destOrd="0" presId="urn:microsoft.com/office/officeart/2005/8/layout/target3"/>
    <dgm:cxn modelId="{9A4A7831-55A0-40BB-827C-0F04DA00ED6A}" type="presOf" srcId="{49FA0D69-2EFF-43E5-995B-DD727A3C6E00}" destId="{71FC9D55-35F0-4E87-A3E8-16BE9A709B75}" srcOrd="1" destOrd="0" presId="urn:microsoft.com/office/officeart/2005/8/layout/target3"/>
    <dgm:cxn modelId="{D33A11E4-6E73-4E06-A4A2-880F4E0C2C91}" type="presOf" srcId="{A99011B2-7DD2-4851-BC30-7E1884B05163}" destId="{52EBD6C1-8F19-428D-8C99-31050DDC36D5}" srcOrd="1" destOrd="0" presId="urn:microsoft.com/office/officeart/2005/8/layout/target3"/>
    <dgm:cxn modelId="{E0EA71D6-C2F2-4345-9ED2-E9CA3756BEEF}" type="presOf" srcId="{A99011B2-7DD2-4851-BC30-7E1884B05163}" destId="{BDEB14EF-E4FD-4DD9-900E-8954F4AFBCF0}" srcOrd="0" destOrd="0" presId="urn:microsoft.com/office/officeart/2005/8/layout/target3"/>
    <dgm:cxn modelId="{0D00B509-FF34-47D3-B9E9-C9355C93004B}" type="presOf" srcId="{14D6D6FB-2DB1-4E58-A1B2-F2928094C4D8}" destId="{55681AD4-9445-4286-9777-3B655D032D71}" srcOrd="1" destOrd="0" presId="urn:microsoft.com/office/officeart/2005/8/layout/target3"/>
    <dgm:cxn modelId="{E05BC01B-84B6-4B8D-A1C1-BD6FEAF8C8F9}" type="presOf" srcId="{49FA0D69-2EFF-43E5-995B-DD727A3C6E00}" destId="{6DAB5CA8-1F53-4B99-98BB-A6A33E661C43}" srcOrd="0" destOrd="0" presId="urn:microsoft.com/office/officeart/2005/8/layout/target3"/>
    <dgm:cxn modelId="{E034074E-90B8-4C1F-8153-6866D37D8612}" type="presOf" srcId="{BFF0775F-B3BA-4E06-8101-E7E733F8D9F0}" destId="{6744BEAC-DCFB-4CDD-BBB5-D4EBB3010697}" srcOrd="0" destOrd="0" presId="urn:microsoft.com/office/officeart/2005/8/layout/target3"/>
    <dgm:cxn modelId="{C8D477DF-814A-46AA-9F84-C2EDF6C46A0E}" type="presOf" srcId="{6F16F218-4E44-4509-A63E-4C8BBBD9D9AC}" destId="{588C7CBB-DC92-47BA-8000-ECF88CEA9737}" srcOrd="0" destOrd="0" presId="urn:microsoft.com/office/officeart/2005/8/layout/target3"/>
    <dgm:cxn modelId="{27F1266A-E04D-48FC-B9A1-A3E9DEFFEBE8}" srcId="{A593049A-17F4-4388-820B-5C6C1524EF50}" destId="{14D6D6FB-2DB1-4E58-A1B2-F2928094C4D8}" srcOrd="6" destOrd="0" parTransId="{EE771FC4-E656-43A6-AA9C-505BEB4C539D}" sibTransId="{E25E39EE-6AE3-4BDF-B83A-F86155CB6EDA}"/>
    <dgm:cxn modelId="{3460C26E-7EA7-4A9E-8394-B30DE28F82C1}" srcId="{A593049A-17F4-4388-820B-5C6C1524EF50}" destId="{F5C60DCB-C3A6-4696-B6AF-64A36D4DEEF2}" srcOrd="2" destOrd="0" parTransId="{7A80847E-B833-4141-9CE0-9389F86411E9}" sibTransId="{D8CF0805-521B-4637-B30A-7695E9359FE9}"/>
    <dgm:cxn modelId="{ABA8C2EC-8C82-4AC8-B31E-3F490B8F6BE6}" type="presOf" srcId="{A593049A-17F4-4388-820B-5C6C1524EF50}" destId="{1679CC6C-E2BA-458F-8F6A-4FDB289EEF50}" srcOrd="0" destOrd="0" presId="urn:microsoft.com/office/officeart/2005/8/layout/target3"/>
    <dgm:cxn modelId="{5A2A0E3D-FA0A-4440-A132-5FF0E1C08037}" srcId="{A593049A-17F4-4388-820B-5C6C1524EF50}" destId="{94D63814-D126-40DD-B9B1-DF08AFF08243}" srcOrd="4" destOrd="0" parTransId="{F9365623-0861-425F-98E9-3DE7496BD0A8}" sibTransId="{47C6A2DF-CE23-4362-8E73-1CF0F8336415}"/>
    <dgm:cxn modelId="{ABAF71E3-B213-4ECD-9B13-C6D3E261ED9D}" srcId="{A593049A-17F4-4388-820B-5C6C1524EF50}" destId="{A99011B2-7DD2-4851-BC30-7E1884B05163}" srcOrd="1" destOrd="0" parTransId="{AE08EFAD-0C80-47A7-9817-7C12EC906979}" sibTransId="{158BA837-FD47-4463-A8B4-D01195C1321D}"/>
    <dgm:cxn modelId="{736EF228-23A1-4089-A0E7-973454CF8828}" type="presOf" srcId="{F5C60DCB-C3A6-4696-B6AF-64A36D4DEEF2}" destId="{D14A84E4-6D5A-4B10-B16E-00EB67F9B5EE}" srcOrd="0" destOrd="0" presId="urn:microsoft.com/office/officeart/2005/8/layout/target3"/>
    <dgm:cxn modelId="{FC98DD74-930D-4A68-A8FA-0F034951A716}" srcId="{A593049A-17F4-4388-820B-5C6C1524EF50}" destId="{49FA0D69-2EFF-43E5-995B-DD727A3C6E00}" srcOrd="5" destOrd="0" parTransId="{62998384-C65E-4ED8-88A9-6FCA2EA4CDD1}" sibTransId="{9E96BBEF-88DD-4084-B700-452D6175FF86}"/>
    <dgm:cxn modelId="{5DE3D78E-12C6-424D-A999-4898F07D6EE8}" type="presOf" srcId="{BFF0775F-B3BA-4E06-8101-E7E733F8D9F0}" destId="{DB5F9DE2-8E54-4D63-B933-0748092E8209}" srcOrd="1" destOrd="0" presId="urn:microsoft.com/office/officeart/2005/8/layout/target3"/>
    <dgm:cxn modelId="{C4B9DFD4-491C-417E-B72E-3279CA0CF73C}" srcId="{A593049A-17F4-4388-820B-5C6C1524EF50}" destId="{BFF0775F-B3BA-4E06-8101-E7E733F8D9F0}" srcOrd="3" destOrd="0" parTransId="{4CAA29A7-D96A-4DB3-9E12-79678765B10B}" sibTransId="{F2A1AAF9-90F8-4F0C-BF94-E8168F9E3162}"/>
    <dgm:cxn modelId="{7213346E-6054-4EAF-BFAE-D2E1B2C0B290}" srcId="{A593049A-17F4-4388-820B-5C6C1524EF50}" destId="{6F16F218-4E44-4509-A63E-4C8BBBD9D9AC}" srcOrd="0" destOrd="0" parTransId="{6D916874-748B-4B5F-8CCC-1743BCFD900C}" sibTransId="{0A79573F-F6A7-406E-AD83-B2418494C3E4}"/>
    <dgm:cxn modelId="{ABC2C425-F439-4F64-89FE-23C2E8A2F8F7}" type="presParOf" srcId="{1679CC6C-E2BA-458F-8F6A-4FDB289EEF50}" destId="{AE016130-EB86-44BA-8EA5-A5286DEC52D9}" srcOrd="0" destOrd="0" presId="urn:microsoft.com/office/officeart/2005/8/layout/target3"/>
    <dgm:cxn modelId="{B9592662-1FA1-4343-8FC3-A13A585EF263}" type="presParOf" srcId="{1679CC6C-E2BA-458F-8F6A-4FDB289EEF50}" destId="{450CC245-8B69-4AD5-968A-4E50B87824F1}" srcOrd="1" destOrd="0" presId="urn:microsoft.com/office/officeart/2005/8/layout/target3"/>
    <dgm:cxn modelId="{D69377F7-9F55-4BC7-A625-C44E92EA6627}" type="presParOf" srcId="{1679CC6C-E2BA-458F-8F6A-4FDB289EEF50}" destId="{588C7CBB-DC92-47BA-8000-ECF88CEA9737}" srcOrd="2" destOrd="0" presId="urn:microsoft.com/office/officeart/2005/8/layout/target3"/>
    <dgm:cxn modelId="{A2AE0D20-1B51-4B78-BA2F-5D483245BF33}" type="presParOf" srcId="{1679CC6C-E2BA-458F-8F6A-4FDB289EEF50}" destId="{BDCBA491-CC17-48DE-866A-906AE8839A7B}" srcOrd="3" destOrd="0" presId="urn:microsoft.com/office/officeart/2005/8/layout/target3"/>
    <dgm:cxn modelId="{DFB9A0B1-D214-424A-880D-B8753C315C24}" type="presParOf" srcId="{1679CC6C-E2BA-458F-8F6A-4FDB289EEF50}" destId="{5591061C-352B-40BC-B046-9787FBAEEF37}" srcOrd="4" destOrd="0" presId="urn:microsoft.com/office/officeart/2005/8/layout/target3"/>
    <dgm:cxn modelId="{450AF0F9-FA0C-4F4B-9B33-9A69D7FD727E}" type="presParOf" srcId="{1679CC6C-E2BA-458F-8F6A-4FDB289EEF50}" destId="{BDEB14EF-E4FD-4DD9-900E-8954F4AFBCF0}" srcOrd="5" destOrd="0" presId="urn:microsoft.com/office/officeart/2005/8/layout/target3"/>
    <dgm:cxn modelId="{2F2A5E7E-46B8-4D08-93C7-3C8556FAC4FB}" type="presParOf" srcId="{1679CC6C-E2BA-458F-8F6A-4FDB289EEF50}" destId="{5AA3398D-F64E-4BB5-BCCB-5E82914F079A}" srcOrd="6" destOrd="0" presId="urn:microsoft.com/office/officeart/2005/8/layout/target3"/>
    <dgm:cxn modelId="{764913D2-BD4A-48A7-BD4E-9C223C80703B}" type="presParOf" srcId="{1679CC6C-E2BA-458F-8F6A-4FDB289EEF50}" destId="{9FBC8AA3-6837-4905-84C3-2EAED4AF8E2E}" srcOrd="7" destOrd="0" presId="urn:microsoft.com/office/officeart/2005/8/layout/target3"/>
    <dgm:cxn modelId="{9F2C87B4-66D4-4C99-83C2-0FD54BEB071F}" type="presParOf" srcId="{1679CC6C-E2BA-458F-8F6A-4FDB289EEF50}" destId="{D14A84E4-6D5A-4B10-B16E-00EB67F9B5EE}" srcOrd="8" destOrd="0" presId="urn:microsoft.com/office/officeart/2005/8/layout/target3"/>
    <dgm:cxn modelId="{D9D43BD3-DFD6-4E05-9F43-A1D94AC2273C}" type="presParOf" srcId="{1679CC6C-E2BA-458F-8F6A-4FDB289EEF50}" destId="{6888A3B6-31A0-4544-9304-85602C5C914F}" srcOrd="9" destOrd="0" presId="urn:microsoft.com/office/officeart/2005/8/layout/target3"/>
    <dgm:cxn modelId="{9B303653-92D9-47D8-8F8F-9F492BAE7DD3}" type="presParOf" srcId="{1679CC6C-E2BA-458F-8F6A-4FDB289EEF50}" destId="{BC43E1FD-2398-4B4D-9B17-4FC5E57DFE48}" srcOrd="10" destOrd="0" presId="urn:microsoft.com/office/officeart/2005/8/layout/target3"/>
    <dgm:cxn modelId="{5682F83F-AD43-4B94-8A53-D16B90421C0E}" type="presParOf" srcId="{1679CC6C-E2BA-458F-8F6A-4FDB289EEF50}" destId="{6744BEAC-DCFB-4CDD-BBB5-D4EBB3010697}" srcOrd="11" destOrd="0" presId="urn:microsoft.com/office/officeart/2005/8/layout/target3"/>
    <dgm:cxn modelId="{1EABC6AA-856E-4177-9E5D-2C7F51A5531F}" type="presParOf" srcId="{1679CC6C-E2BA-458F-8F6A-4FDB289EEF50}" destId="{4C8F5301-1F7F-46E3-933D-AB9C3F5C7E71}" srcOrd="12" destOrd="0" presId="urn:microsoft.com/office/officeart/2005/8/layout/target3"/>
    <dgm:cxn modelId="{BA721B7A-32A1-4DD1-8A19-7F85BF09A0AF}" type="presParOf" srcId="{1679CC6C-E2BA-458F-8F6A-4FDB289EEF50}" destId="{264201C1-622B-4E95-8C7F-00AA918CF776}" srcOrd="13" destOrd="0" presId="urn:microsoft.com/office/officeart/2005/8/layout/target3"/>
    <dgm:cxn modelId="{5F29BD18-623E-4A01-9670-1338804404F1}" type="presParOf" srcId="{1679CC6C-E2BA-458F-8F6A-4FDB289EEF50}" destId="{2D2D32E0-8C16-4A11-9542-691F00F74DF9}" srcOrd="14" destOrd="0" presId="urn:microsoft.com/office/officeart/2005/8/layout/target3"/>
    <dgm:cxn modelId="{B170F3B4-8AB8-4C7C-AD90-7FEA6B23BD7A}" type="presParOf" srcId="{1679CC6C-E2BA-458F-8F6A-4FDB289EEF50}" destId="{038E4B59-0617-4351-A10D-191A142838C6}" srcOrd="15" destOrd="0" presId="urn:microsoft.com/office/officeart/2005/8/layout/target3"/>
    <dgm:cxn modelId="{02673C2A-A127-463B-8B01-E9B9FB59CC61}" type="presParOf" srcId="{1679CC6C-E2BA-458F-8F6A-4FDB289EEF50}" destId="{DA42FEA0-A876-482F-8D3F-183B0AA12474}" srcOrd="16" destOrd="0" presId="urn:microsoft.com/office/officeart/2005/8/layout/target3"/>
    <dgm:cxn modelId="{62024592-98DA-49C2-8374-61CF29B7EA0D}" type="presParOf" srcId="{1679CC6C-E2BA-458F-8F6A-4FDB289EEF50}" destId="{6DAB5CA8-1F53-4B99-98BB-A6A33E661C43}" srcOrd="17" destOrd="0" presId="urn:microsoft.com/office/officeart/2005/8/layout/target3"/>
    <dgm:cxn modelId="{630B28A0-0F2C-45D2-B673-540C32B17E88}" type="presParOf" srcId="{1679CC6C-E2BA-458F-8F6A-4FDB289EEF50}" destId="{F77222E1-2932-4D62-BA02-331D2FECA8BC}" srcOrd="18" destOrd="0" presId="urn:microsoft.com/office/officeart/2005/8/layout/target3"/>
    <dgm:cxn modelId="{F21B3E91-547C-46B8-A931-6A9AFD916F47}" type="presParOf" srcId="{1679CC6C-E2BA-458F-8F6A-4FDB289EEF50}" destId="{FD06DBAC-F8EE-4E16-A2B7-988849AAE9BA}" srcOrd="19" destOrd="0" presId="urn:microsoft.com/office/officeart/2005/8/layout/target3"/>
    <dgm:cxn modelId="{E453661D-3DA3-4227-AA7F-9ACD47A34B0B}" type="presParOf" srcId="{1679CC6C-E2BA-458F-8F6A-4FDB289EEF50}" destId="{88CBD1F8-A704-4F03-AF66-4B77B0D4756C}" srcOrd="20" destOrd="0" presId="urn:microsoft.com/office/officeart/2005/8/layout/target3"/>
    <dgm:cxn modelId="{B541C205-6A7A-44E7-BD3D-DE4B00C5F61B}" type="presParOf" srcId="{1679CC6C-E2BA-458F-8F6A-4FDB289EEF50}" destId="{C59C5E82-15CC-455B-988A-1FCAB0A35FB0}" srcOrd="21" destOrd="0" presId="urn:microsoft.com/office/officeart/2005/8/layout/target3"/>
    <dgm:cxn modelId="{E4D688A1-A315-4CA1-A2F0-792F90C33022}" type="presParOf" srcId="{1679CC6C-E2BA-458F-8F6A-4FDB289EEF50}" destId="{52EBD6C1-8F19-428D-8C99-31050DDC36D5}" srcOrd="22" destOrd="0" presId="urn:microsoft.com/office/officeart/2005/8/layout/target3"/>
    <dgm:cxn modelId="{F72B2C19-7880-4F00-8530-E2529AFC252B}" type="presParOf" srcId="{1679CC6C-E2BA-458F-8F6A-4FDB289EEF50}" destId="{320DA430-F271-4B45-86CF-DC2BA8E75038}" srcOrd="23" destOrd="0" presId="urn:microsoft.com/office/officeart/2005/8/layout/target3"/>
    <dgm:cxn modelId="{AE482A5F-65A2-4317-ADA7-BC04AA45CCFD}" type="presParOf" srcId="{1679CC6C-E2BA-458F-8F6A-4FDB289EEF50}" destId="{DB5F9DE2-8E54-4D63-B933-0748092E8209}" srcOrd="24" destOrd="0" presId="urn:microsoft.com/office/officeart/2005/8/layout/target3"/>
    <dgm:cxn modelId="{A8C8220B-2FBD-4664-9699-D3C7A1E20D1C}" type="presParOf" srcId="{1679CC6C-E2BA-458F-8F6A-4FDB289EEF50}" destId="{DAA9701F-73C6-48B6-B772-147ED92F667C}" srcOrd="25" destOrd="0" presId="urn:microsoft.com/office/officeart/2005/8/layout/target3"/>
    <dgm:cxn modelId="{AA4AFC6D-D41C-4C34-90FF-D2E3A8AB3AC3}" type="presParOf" srcId="{1679CC6C-E2BA-458F-8F6A-4FDB289EEF50}" destId="{71FC9D55-35F0-4E87-A3E8-16BE9A709B75}" srcOrd="26" destOrd="0" presId="urn:microsoft.com/office/officeart/2005/8/layout/target3"/>
    <dgm:cxn modelId="{87890E6E-BF82-47EE-BB3B-88B3A9AAAEE1}" type="presParOf" srcId="{1679CC6C-E2BA-458F-8F6A-4FDB289EEF50}" destId="{55681AD4-9445-4286-9777-3B655D032D71}" srcOrd="2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7EF82-64A2-4AB3-8646-6C5C23F59657}">
      <dsp:nvSpPr>
        <dsp:cNvPr id="0" name=""/>
        <dsp:cNvSpPr/>
      </dsp:nvSpPr>
      <dsp:spPr>
        <a:xfrm>
          <a:off x="0" y="38789"/>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tr-TR" sz="3200" b="1" u="sng" kern="1200" smtClean="0"/>
            <a:t>BİSMİLLAHİRRAHMANİRRAHİM</a:t>
          </a:r>
          <a:endParaRPr lang="tr-TR" sz="3200" kern="1200"/>
        </a:p>
      </dsp:txBody>
      <dsp:txXfrm>
        <a:off x="37467" y="76256"/>
        <a:ext cx="9069066" cy="692586"/>
      </dsp:txXfrm>
    </dsp:sp>
    <dsp:sp modelId="{0B273489-F6FA-4C02-B58D-607BE77EEE5A}">
      <dsp:nvSpPr>
        <dsp:cNvPr id="0" name=""/>
        <dsp:cNvSpPr/>
      </dsp:nvSpPr>
      <dsp:spPr>
        <a:xfrm>
          <a:off x="0" y="898469"/>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ar-AE" sz="3200" b="1" kern="1200" smtClean="0"/>
            <a:t>اِنَّا اَنْزَلْنَاهُ فٖى لَيْلَةِ الْقَدْرِ</a:t>
          </a:r>
          <a:endParaRPr lang="tr-TR" sz="3200" kern="1200" dirty="0"/>
        </a:p>
      </dsp:txBody>
      <dsp:txXfrm>
        <a:off x="37467" y="935936"/>
        <a:ext cx="9069066" cy="692586"/>
      </dsp:txXfrm>
    </dsp:sp>
    <dsp:sp modelId="{1F6EB708-3FBD-4904-9C08-86FAA830ED1A}">
      <dsp:nvSpPr>
        <dsp:cNvPr id="0" name=""/>
        <dsp:cNvSpPr/>
      </dsp:nvSpPr>
      <dsp:spPr>
        <a:xfrm>
          <a:off x="0" y="1758149"/>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ar-AE" sz="3200" b="1" kern="1200" smtClean="0"/>
            <a:t>وَمَا اَدْرٰیكَ مَا لَيْلَةُ الْقَدْرِ</a:t>
          </a:r>
          <a:endParaRPr lang="tr-TR" sz="3200" kern="1200"/>
        </a:p>
      </dsp:txBody>
      <dsp:txXfrm>
        <a:off x="37467" y="1795616"/>
        <a:ext cx="9069066" cy="692586"/>
      </dsp:txXfrm>
    </dsp:sp>
    <dsp:sp modelId="{3650B338-DAE7-489C-87BA-412F0C468DDF}">
      <dsp:nvSpPr>
        <dsp:cNvPr id="0" name=""/>
        <dsp:cNvSpPr/>
      </dsp:nvSpPr>
      <dsp:spPr>
        <a:xfrm>
          <a:off x="0" y="2617830"/>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ar-AE" sz="3200" b="1" kern="1200" smtClean="0"/>
            <a:t>لَيْلَةُ الْقَدْرِ خَيْرٌ مِنْ اَلْفِ شَهْرٍ </a:t>
          </a:r>
          <a:endParaRPr lang="tr-TR" sz="3200" kern="1200"/>
        </a:p>
      </dsp:txBody>
      <dsp:txXfrm>
        <a:off x="37467" y="2655297"/>
        <a:ext cx="9069066" cy="692586"/>
      </dsp:txXfrm>
    </dsp:sp>
    <dsp:sp modelId="{C0F44AD8-739C-4C32-8166-205180B9D4E7}">
      <dsp:nvSpPr>
        <dsp:cNvPr id="0" name=""/>
        <dsp:cNvSpPr/>
      </dsp:nvSpPr>
      <dsp:spPr>
        <a:xfrm>
          <a:off x="0" y="3477510"/>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ar-AE" sz="3200" b="1" kern="1200" smtClean="0"/>
            <a:t>تَنَزَّلُ الْمَلٰئِكَةُ وَالرُّوحُ فٖيهَا بِاِذْنِ رَبِّهِمْ مِنْ كُلِّ اَمْرٍ</a:t>
          </a:r>
          <a:endParaRPr lang="tr-TR" sz="3200" kern="1200"/>
        </a:p>
      </dsp:txBody>
      <dsp:txXfrm>
        <a:off x="37467" y="3514977"/>
        <a:ext cx="9069066" cy="692586"/>
      </dsp:txXfrm>
    </dsp:sp>
    <dsp:sp modelId="{EDB9F312-E025-40D8-9EEF-52C6A9587CAA}">
      <dsp:nvSpPr>
        <dsp:cNvPr id="0" name=""/>
        <dsp:cNvSpPr/>
      </dsp:nvSpPr>
      <dsp:spPr>
        <a:xfrm>
          <a:off x="0" y="4349662"/>
          <a:ext cx="9144000" cy="76752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ar-AE" sz="3200" b="1" kern="1200" dirty="0" smtClean="0"/>
            <a:t>سَلَامٌ هِىَ حَتّٰى مَطْلَعِ الْفَجْرِ</a:t>
          </a:r>
          <a:endParaRPr lang="tr-TR" sz="3200" kern="1200" dirty="0"/>
        </a:p>
      </dsp:txBody>
      <dsp:txXfrm>
        <a:off x="37467" y="4387129"/>
        <a:ext cx="9069066" cy="692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841E6-BD1C-4548-8469-F32B64C2F165}">
      <dsp:nvSpPr>
        <dsp:cNvPr id="0" name=""/>
        <dsp:cNvSpPr/>
      </dsp:nvSpPr>
      <dsp:spPr>
        <a:xfrm>
          <a:off x="0" y="27335"/>
          <a:ext cx="9144000" cy="1114661"/>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u="sng" kern="1200" smtClean="0"/>
            <a:t>KADİR SURESİNİN MANASI</a:t>
          </a:r>
          <a:endParaRPr lang="tr-TR" sz="1600" kern="1200"/>
        </a:p>
      </dsp:txBody>
      <dsp:txXfrm>
        <a:off x="54413" y="81748"/>
        <a:ext cx="9035174" cy="1005835"/>
      </dsp:txXfrm>
    </dsp:sp>
    <dsp:sp modelId="{CF5D1859-8660-491A-A8C1-110B75DC8261}">
      <dsp:nvSpPr>
        <dsp:cNvPr id="0" name=""/>
        <dsp:cNvSpPr/>
      </dsp:nvSpPr>
      <dsp:spPr>
        <a:xfrm>
          <a:off x="0" y="1218818"/>
          <a:ext cx="9144000" cy="792038"/>
        </a:xfrm>
        <a:prstGeom prst="roundRect">
          <a:avLst/>
        </a:prstGeom>
        <a:gradFill rotWithShape="0">
          <a:gsLst>
            <a:gs pos="0">
              <a:schemeClr val="accent3">
                <a:hueOff val="2250053"/>
                <a:satOff val="-3376"/>
                <a:lumOff val="-549"/>
                <a:alphaOff val="0"/>
                <a:tint val="50000"/>
                <a:satMod val="300000"/>
              </a:schemeClr>
            </a:gs>
            <a:gs pos="35000">
              <a:schemeClr val="accent3">
                <a:hueOff val="2250053"/>
                <a:satOff val="-3376"/>
                <a:lumOff val="-549"/>
                <a:alphaOff val="0"/>
                <a:tint val="37000"/>
                <a:satMod val="300000"/>
              </a:schemeClr>
            </a:gs>
            <a:gs pos="100000">
              <a:schemeClr val="accent3">
                <a:hueOff val="2250053"/>
                <a:satOff val="-3376"/>
                <a:lumOff val="-54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dirty="0" smtClean="0"/>
            <a:t>1. Şüphesiz, biz onu (Kur'an'ı) Kadir gecesinde indirdik.</a:t>
          </a:r>
          <a:endParaRPr lang="tr-TR" sz="1600" kern="1200" dirty="0"/>
        </a:p>
      </dsp:txBody>
      <dsp:txXfrm>
        <a:off x="38664" y="1257482"/>
        <a:ext cx="9066672" cy="714710"/>
      </dsp:txXfrm>
    </dsp:sp>
    <dsp:sp modelId="{26FCFDC2-DF30-4C21-89B0-1538DC9DF51B}">
      <dsp:nvSpPr>
        <dsp:cNvPr id="0" name=""/>
        <dsp:cNvSpPr/>
      </dsp:nvSpPr>
      <dsp:spPr>
        <a:xfrm>
          <a:off x="0" y="2056936"/>
          <a:ext cx="9144000" cy="743980"/>
        </a:xfrm>
        <a:prstGeom prst="roundRect">
          <a:avLst/>
        </a:prstGeom>
        <a:gradFill rotWithShape="0">
          <a:gsLst>
            <a:gs pos="0">
              <a:schemeClr val="accent3">
                <a:hueOff val="4500106"/>
                <a:satOff val="-6752"/>
                <a:lumOff val="-1098"/>
                <a:alphaOff val="0"/>
                <a:tint val="50000"/>
                <a:satMod val="300000"/>
              </a:schemeClr>
            </a:gs>
            <a:gs pos="35000">
              <a:schemeClr val="accent3">
                <a:hueOff val="4500106"/>
                <a:satOff val="-6752"/>
                <a:lumOff val="-1098"/>
                <a:alphaOff val="0"/>
                <a:tint val="37000"/>
                <a:satMod val="300000"/>
              </a:schemeClr>
            </a:gs>
            <a:gs pos="100000">
              <a:schemeClr val="accent3">
                <a:hueOff val="4500106"/>
                <a:satOff val="-6752"/>
                <a:lumOff val="-109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dirty="0" smtClean="0"/>
            <a:t>2. Kadir gecesinin ne olduğunu sen ne bileceksin!</a:t>
          </a:r>
          <a:endParaRPr lang="tr-TR" sz="1600" kern="1200" dirty="0"/>
        </a:p>
      </dsp:txBody>
      <dsp:txXfrm>
        <a:off x="36318" y="2093254"/>
        <a:ext cx="9071364" cy="671344"/>
      </dsp:txXfrm>
    </dsp:sp>
    <dsp:sp modelId="{8945063C-C63D-4B35-9AC9-F2D65560857B}">
      <dsp:nvSpPr>
        <dsp:cNvPr id="0" name=""/>
        <dsp:cNvSpPr/>
      </dsp:nvSpPr>
      <dsp:spPr>
        <a:xfrm>
          <a:off x="0" y="2846997"/>
          <a:ext cx="9144000" cy="820221"/>
        </a:xfrm>
        <a:prstGeom prst="roundRect">
          <a:avLst/>
        </a:prstGeom>
        <a:gradFill rotWithShape="0">
          <a:gsLst>
            <a:gs pos="0">
              <a:schemeClr val="accent3">
                <a:hueOff val="6750158"/>
                <a:satOff val="-10128"/>
                <a:lumOff val="-1647"/>
                <a:alphaOff val="0"/>
                <a:tint val="50000"/>
                <a:satMod val="300000"/>
              </a:schemeClr>
            </a:gs>
            <a:gs pos="35000">
              <a:schemeClr val="accent3">
                <a:hueOff val="6750158"/>
                <a:satOff val="-10128"/>
                <a:lumOff val="-1647"/>
                <a:alphaOff val="0"/>
                <a:tint val="37000"/>
                <a:satMod val="300000"/>
              </a:schemeClr>
            </a:gs>
            <a:gs pos="100000">
              <a:schemeClr val="accent3">
                <a:hueOff val="6750158"/>
                <a:satOff val="-10128"/>
                <a:lumOff val="-164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smtClean="0"/>
            <a:t>3. Kadir gecesi bin aydan daha hayırlıdır.</a:t>
          </a:r>
          <a:endParaRPr lang="tr-TR" sz="1600" kern="1200"/>
        </a:p>
      </dsp:txBody>
      <dsp:txXfrm>
        <a:off x="40040" y="2887037"/>
        <a:ext cx="9063920" cy="740141"/>
      </dsp:txXfrm>
    </dsp:sp>
    <dsp:sp modelId="{91CDC11C-E429-4CD0-BD35-5EA1DB4511D3}">
      <dsp:nvSpPr>
        <dsp:cNvPr id="0" name=""/>
        <dsp:cNvSpPr/>
      </dsp:nvSpPr>
      <dsp:spPr>
        <a:xfrm>
          <a:off x="0" y="3713298"/>
          <a:ext cx="9144000" cy="839428"/>
        </a:xfrm>
        <a:prstGeom prst="roundRect">
          <a:avLst/>
        </a:prstGeom>
        <a:gradFill rotWithShape="0">
          <a:gsLst>
            <a:gs pos="0">
              <a:schemeClr val="accent3">
                <a:hueOff val="9000211"/>
                <a:satOff val="-13504"/>
                <a:lumOff val="-2196"/>
                <a:alphaOff val="0"/>
                <a:tint val="50000"/>
                <a:satMod val="300000"/>
              </a:schemeClr>
            </a:gs>
            <a:gs pos="35000">
              <a:schemeClr val="accent3">
                <a:hueOff val="9000211"/>
                <a:satOff val="-13504"/>
                <a:lumOff val="-2196"/>
                <a:alphaOff val="0"/>
                <a:tint val="37000"/>
                <a:satMod val="300000"/>
              </a:schemeClr>
            </a:gs>
            <a:gs pos="100000">
              <a:schemeClr val="accent3">
                <a:hueOff val="9000211"/>
                <a:satOff val="-13504"/>
                <a:lumOff val="-219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smtClean="0"/>
            <a:t>4. Melekler ve Ruh (Cebrail) o gecede, Rablerinin izniyle her türlü iş için iner de iner.</a:t>
          </a:r>
          <a:endParaRPr lang="tr-TR" sz="1600" kern="1200"/>
        </a:p>
      </dsp:txBody>
      <dsp:txXfrm>
        <a:off x="40977" y="3754275"/>
        <a:ext cx="9062046" cy="757474"/>
      </dsp:txXfrm>
    </dsp:sp>
    <dsp:sp modelId="{9D9D92C8-31F0-4341-BB7F-341499B255CE}">
      <dsp:nvSpPr>
        <dsp:cNvPr id="0" name=""/>
        <dsp:cNvSpPr/>
      </dsp:nvSpPr>
      <dsp:spPr>
        <a:xfrm>
          <a:off x="0" y="4598807"/>
          <a:ext cx="9144000" cy="486615"/>
        </a:xfrm>
        <a:prstGeom prst="roundRect">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smtClean="0"/>
            <a:t>5. O gece, tan yerinin ağarmasına kadar bir esenliktir.</a:t>
          </a:r>
          <a:endParaRPr lang="tr-TR" sz="1600" kern="1200"/>
        </a:p>
      </dsp:txBody>
      <dsp:txXfrm>
        <a:off x="23755" y="4622562"/>
        <a:ext cx="9096490" cy="4391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44A4A8-F872-4C4E-84CF-D7CB8F661EB3}">
      <dsp:nvSpPr>
        <dsp:cNvPr id="0" name=""/>
        <dsp:cNvSpPr/>
      </dsp:nvSpPr>
      <dsp:spPr>
        <a:xfrm>
          <a:off x="0" y="0"/>
          <a:ext cx="9144000" cy="1522060"/>
        </a:xfrm>
        <a:prstGeom prst="round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u="sng" kern="1200" smtClean="0"/>
            <a:t>KADİR GECESİ NEDİR VE ZAMANI</a:t>
          </a:r>
          <a:endParaRPr lang="tr-TR" sz="1700" kern="1200"/>
        </a:p>
      </dsp:txBody>
      <dsp:txXfrm>
        <a:off x="74301" y="74301"/>
        <a:ext cx="8995398" cy="1373458"/>
      </dsp:txXfrm>
    </dsp:sp>
    <dsp:sp modelId="{1C5952D0-F144-4F9B-9123-D93892705676}">
      <dsp:nvSpPr>
        <dsp:cNvPr id="0" name=""/>
        <dsp:cNvSpPr/>
      </dsp:nvSpPr>
      <dsp:spPr>
        <a:xfrm>
          <a:off x="0" y="1571020"/>
          <a:ext cx="9144000" cy="675327"/>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dirty="0" smtClean="0"/>
            <a:t>"Kadir" güç yetirmek, hüküm, kaza, takdir, şeref, azamet ve tazyik; </a:t>
          </a:r>
          <a:endParaRPr lang="tr-TR" sz="1700" kern="1200" dirty="0"/>
        </a:p>
      </dsp:txBody>
      <dsp:txXfrm>
        <a:off x="32967" y="1603987"/>
        <a:ext cx="9078066" cy="609393"/>
      </dsp:txXfrm>
    </dsp:sp>
    <dsp:sp modelId="{B58B61CE-0585-48F3-8264-62845877400E}">
      <dsp:nvSpPr>
        <dsp:cNvPr id="0" name=""/>
        <dsp:cNvSpPr/>
      </dsp:nvSpPr>
      <dsp:spPr>
        <a:xfrm>
          <a:off x="0" y="2295308"/>
          <a:ext cx="9144000" cy="675327"/>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dirty="0" smtClean="0"/>
            <a:t>Leyle-i kadir takdir, hüküm, şeref, azamet ve tazyik gecesi demektir. Çünkü her hikmetli iş bu gecede tefrik edilir, bin aydan hayırlıdır, </a:t>
          </a:r>
          <a:r>
            <a:rPr lang="tr-TR" sz="1700" kern="1200" dirty="0" err="1" smtClean="0"/>
            <a:t>Kur'ân</a:t>
          </a:r>
          <a:r>
            <a:rPr lang="tr-TR" sz="1700" kern="1200" dirty="0" smtClean="0"/>
            <a:t> bu gecede indirilmiştir. Yeryüzü, meleklerle dolup sıkışır. </a:t>
          </a:r>
          <a:endParaRPr lang="tr-TR" sz="1700" kern="1200" dirty="0"/>
        </a:p>
      </dsp:txBody>
      <dsp:txXfrm>
        <a:off x="32967" y="2328275"/>
        <a:ext cx="9078066" cy="609393"/>
      </dsp:txXfrm>
    </dsp:sp>
    <dsp:sp modelId="{0F47373C-4EB4-4DFD-8ECB-7282CB8A0278}">
      <dsp:nvSpPr>
        <dsp:cNvPr id="0" name=""/>
        <dsp:cNvSpPr/>
      </dsp:nvSpPr>
      <dsp:spPr>
        <a:xfrm>
          <a:off x="0" y="3019596"/>
          <a:ext cx="9144000" cy="675327"/>
        </a:xfrm>
        <a:prstGeom prst="roundRect">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smtClean="0"/>
            <a:t>Kadir gecesi mübarek gecelerden biridir. </a:t>
          </a:r>
          <a:endParaRPr lang="tr-TR" sz="1700" kern="1200"/>
        </a:p>
      </dsp:txBody>
      <dsp:txXfrm>
        <a:off x="32967" y="3052563"/>
        <a:ext cx="9078066" cy="609393"/>
      </dsp:txXfrm>
    </dsp:sp>
    <dsp:sp modelId="{0F0AAEDA-05BB-4517-A262-F8335888DFF0}">
      <dsp:nvSpPr>
        <dsp:cNvPr id="0" name=""/>
        <dsp:cNvSpPr/>
      </dsp:nvSpPr>
      <dsp:spPr>
        <a:xfrm>
          <a:off x="0" y="3743883"/>
          <a:ext cx="9144000" cy="675327"/>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dirty="0" smtClean="0"/>
            <a:t>Ramazan ayının 27. gecesinde olduğu (Müslim, </a:t>
          </a:r>
          <a:r>
            <a:rPr lang="tr-TR" sz="1700" kern="1200" dirty="0" err="1" smtClean="0"/>
            <a:t>Sıyâm</a:t>
          </a:r>
          <a:r>
            <a:rPr lang="tr-TR" sz="1700" kern="1200" dirty="0" smtClean="0"/>
            <a:t>, 207) genel kabul görmüş olmakla birlikte</a:t>
          </a:r>
          <a:endParaRPr lang="tr-TR" sz="1700" kern="1200" dirty="0"/>
        </a:p>
      </dsp:txBody>
      <dsp:txXfrm>
        <a:off x="32967" y="3776850"/>
        <a:ext cx="9078066" cy="609393"/>
      </dsp:txXfrm>
    </dsp:sp>
    <dsp:sp modelId="{A51359AF-87F5-4884-85B1-D0BD759256AE}">
      <dsp:nvSpPr>
        <dsp:cNvPr id="0" name=""/>
        <dsp:cNvSpPr/>
      </dsp:nvSpPr>
      <dsp:spPr>
        <a:xfrm>
          <a:off x="0" y="4468171"/>
          <a:ext cx="9144000" cy="675327"/>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kern="1200" dirty="0" smtClean="0"/>
            <a:t>Ramazanın son yedi gecesinde aranması ile ilgili hadisler de vardır (Müslim, </a:t>
          </a:r>
          <a:r>
            <a:rPr lang="tr-TR" sz="1700" kern="1200" dirty="0" err="1" smtClean="0"/>
            <a:t>Sıyâm</a:t>
          </a:r>
          <a:r>
            <a:rPr lang="tr-TR" sz="1700" kern="1200" dirty="0" smtClean="0"/>
            <a:t>, 219; </a:t>
          </a:r>
          <a:r>
            <a:rPr lang="tr-TR" sz="1700" kern="1200" dirty="0" err="1" smtClean="0"/>
            <a:t>Buhârî</a:t>
          </a:r>
          <a:r>
            <a:rPr lang="tr-TR" sz="1700" kern="1200" dirty="0" smtClean="0"/>
            <a:t>, </a:t>
          </a:r>
          <a:r>
            <a:rPr lang="tr-TR" sz="1700" kern="1200" dirty="0" err="1" smtClean="0"/>
            <a:t>Leyletü'l-Kadr</a:t>
          </a:r>
          <a:r>
            <a:rPr lang="tr-TR" sz="1700" kern="1200" dirty="0" smtClean="0"/>
            <a:t>, 3; </a:t>
          </a:r>
          <a:r>
            <a:rPr lang="tr-TR" sz="1700" kern="1200" dirty="0" err="1" smtClean="0"/>
            <a:t>Tirmizî</a:t>
          </a:r>
          <a:r>
            <a:rPr lang="tr-TR" sz="1700" kern="1200" dirty="0" smtClean="0"/>
            <a:t>, </a:t>
          </a:r>
          <a:r>
            <a:rPr lang="tr-TR" sz="1700" kern="1200" dirty="0" err="1" smtClean="0"/>
            <a:t>Savm</a:t>
          </a:r>
          <a:r>
            <a:rPr lang="tr-TR" sz="1700" kern="1200" dirty="0" smtClean="0"/>
            <a:t>, 72). </a:t>
          </a:r>
          <a:endParaRPr lang="tr-TR" sz="1700" kern="1200" dirty="0"/>
        </a:p>
      </dsp:txBody>
      <dsp:txXfrm>
        <a:off x="32967" y="4501138"/>
        <a:ext cx="9078066" cy="60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E474A-B4C7-400D-B36A-526017AE3E68}">
      <dsp:nvSpPr>
        <dsp:cNvPr id="0" name=""/>
        <dsp:cNvSpPr/>
      </dsp:nvSpPr>
      <dsp:spPr>
        <a:xfrm rot="5400000">
          <a:off x="4160520" y="-354330"/>
          <a:ext cx="4114800" cy="5852160"/>
        </a:xfrm>
        <a:prstGeom prst="round2Same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2870" tIns="51435" rIns="102870" bIns="51435" numCol="1" spcCol="1270" anchor="ctr" anchorCtr="0">
          <a:noAutofit/>
        </a:bodyPr>
        <a:lstStyle/>
        <a:p>
          <a:pPr marL="228600" lvl="1" indent="-228600" algn="l" defTabSz="1200150" rtl="0">
            <a:lnSpc>
              <a:spcPct val="90000"/>
            </a:lnSpc>
            <a:spcBef>
              <a:spcPct val="0"/>
            </a:spcBef>
            <a:spcAft>
              <a:spcPct val="15000"/>
            </a:spcAft>
            <a:buChar char="••"/>
          </a:pPr>
          <a:r>
            <a:rPr lang="tr-TR" sz="2700" kern="1200" smtClean="0"/>
            <a:t>1- Rızâsını, taatlarda gizlemiştir.</a:t>
          </a:r>
          <a:endParaRPr lang="tr-TR" sz="2700" kern="1200"/>
        </a:p>
        <a:p>
          <a:pPr marL="228600" lvl="1" indent="-228600" algn="l" defTabSz="1200150" rtl="0">
            <a:lnSpc>
              <a:spcPct val="90000"/>
            </a:lnSpc>
            <a:spcBef>
              <a:spcPct val="0"/>
            </a:spcBef>
            <a:spcAft>
              <a:spcPct val="15000"/>
            </a:spcAft>
            <a:buChar char="••"/>
          </a:pPr>
          <a:r>
            <a:rPr lang="tr-TR" sz="2700" kern="1200" smtClean="0"/>
            <a:t>2- Gazabını, ma’siyetlerde gizlemiştir.</a:t>
          </a:r>
          <a:endParaRPr lang="tr-TR" sz="2700" kern="1200"/>
        </a:p>
        <a:p>
          <a:pPr marL="228600" lvl="1" indent="-228600" algn="l" defTabSz="1200150" rtl="0">
            <a:lnSpc>
              <a:spcPct val="90000"/>
            </a:lnSpc>
            <a:spcBef>
              <a:spcPct val="0"/>
            </a:spcBef>
            <a:spcAft>
              <a:spcPct val="15000"/>
            </a:spcAft>
            <a:buChar char="••"/>
          </a:pPr>
          <a:r>
            <a:rPr lang="tr-TR" sz="2700" kern="1200" dirty="0" smtClean="0"/>
            <a:t>3- Orta namazını, diğer namazlar arasında gizlemiştir.</a:t>
          </a:r>
          <a:endParaRPr lang="tr-TR" sz="2700" kern="1200" dirty="0"/>
        </a:p>
        <a:p>
          <a:pPr marL="228600" lvl="1" indent="-228600" algn="l" defTabSz="1200150" rtl="0">
            <a:lnSpc>
              <a:spcPct val="90000"/>
            </a:lnSpc>
            <a:spcBef>
              <a:spcPct val="0"/>
            </a:spcBef>
            <a:spcAft>
              <a:spcPct val="15000"/>
            </a:spcAft>
            <a:buChar char="••"/>
          </a:pPr>
          <a:r>
            <a:rPr lang="tr-TR" sz="2700" kern="1200" dirty="0" smtClean="0"/>
            <a:t>4- Velî kulunu, halk arasında gizlemiştir.</a:t>
          </a:r>
          <a:endParaRPr lang="tr-TR" sz="2700" kern="1200" dirty="0"/>
        </a:p>
        <a:p>
          <a:pPr marL="228600" lvl="1" indent="-228600" algn="l" defTabSz="1200150" rtl="0">
            <a:lnSpc>
              <a:spcPct val="90000"/>
            </a:lnSpc>
            <a:spcBef>
              <a:spcPct val="0"/>
            </a:spcBef>
            <a:spcAft>
              <a:spcPct val="15000"/>
            </a:spcAft>
            <a:buChar char="••"/>
          </a:pPr>
          <a:r>
            <a:rPr lang="tr-TR" sz="2700" kern="1200" smtClean="0"/>
            <a:t>5- </a:t>
          </a:r>
          <a:r>
            <a:rPr lang="tr-TR" sz="2700" u="sng" kern="1200" smtClean="0"/>
            <a:t>Kadir Gecesi’ni, ramazan ayında gizlemiştir.”</a:t>
          </a:r>
          <a:endParaRPr lang="tr-TR" sz="2700" kern="1200"/>
        </a:p>
      </dsp:txBody>
      <dsp:txXfrm rot="-5400000">
        <a:off x="3291840" y="715218"/>
        <a:ext cx="5651292" cy="3713064"/>
      </dsp:txXfrm>
    </dsp:sp>
    <dsp:sp modelId="{BBB24406-1228-4057-B4F1-9FAFFBBDA56F}">
      <dsp:nvSpPr>
        <dsp:cNvPr id="0" name=""/>
        <dsp:cNvSpPr/>
      </dsp:nvSpPr>
      <dsp:spPr>
        <a:xfrm>
          <a:off x="0" y="0"/>
          <a:ext cx="3291840" cy="514350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tr-TR" sz="4600" u="sng" kern="1200" dirty="0" smtClean="0"/>
            <a:t>“Allah Teâlâ şu beş şeyi, beş şeyde gizlemiştir:</a:t>
          </a:r>
          <a:endParaRPr lang="tr-TR" sz="4600" kern="1200" dirty="0"/>
        </a:p>
      </dsp:txBody>
      <dsp:txXfrm>
        <a:off x="160694" y="160694"/>
        <a:ext cx="2970452" cy="48221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C1AA7-C757-457B-A387-159221BACF5F}">
      <dsp:nvSpPr>
        <dsp:cNvPr id="0" name=""/>
        <dsp:cNvSpPr/>
      </dsp:nvSpPr>
      <dsp:spPr>
        <a:xfrm>
          <a:off x="0" y="57959"/>
          <a:ext cx="9144000" cy="67626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u="sng" kern="1200" dirty="0" smtClean="0"/>
            <a:t>KADİR GECESİNİN ASLİ DEĞERLERİNİN BAŞI SON PEYGAMBER GELMESİ VE SON KİTABIN GELMEYE BAŞLAMASIDIR</a:t>
          </a:r>
          <a:endParaRPr lang="tr-TR" sz="1700" kern="1200" dirty="0"/>
        </a:p>
      </dsp:txBody>
      <dsp:txXfrm>
        <a:off x="33012" y="90971"/>
        <a:ext cx="9077976" cy="610236"/>
      </dsp:txXfrm>
    </dsp:sp>
    <dsp:sp modelId="{1E41251A-2BA5-4150-B6B8-89DBC0ED1692}">
      <dsp:nvSpPr>
        <dsp:cNvPr id="0" name=""/>
        <dsp:cNvSpPr/>
      </dsp:nvSpPr>
      <dsp:spPr>
        <a:xfrm>
          <a:off x="0" y="783180"/>
          <a:ext cx="9144000" cy="676260"/>
        </a:xfrm>
        <a:prstGeom prst="roundRect">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kern="1200" dirty="0" err="1" smtClean="0">
              <a:solidFill>
                <a:schemeClr val="bg1"/>
              </a:solidFill>
            </a:rPr>
            <a:t>Hz.Ayşe</a:t>
          </a:r>
          <a:r>
            <a:rPr lang="tr-TR" sz="1700" b="1" kern="1200" dirty="0" smtClean="0">
              <a:solidFill>
                <a:schemeClr val="bg1"/>
              </a:solidFill>
            </a:rPr>
            <a:t> (RA) şöyle rivayet etmiştir </a:t>
          </a:r>
          <a:r>
            <a:rPr lang="tr-TR" sz="1700" b="1" kern="1200" dirty="0" smtClean="0"/>
            <a:t>:</a:t>
          </a:r>
          <a:endParaRPr lang="tr-TR" sz="1700" kern="1200" dirty="0"/>
        </a:p>
      </dsp:txBody>
      <dsp:txXfrm>
        <a:off x="33012" y="816192"/>
        <a:ext cx="9077976" cy="610236"/>
      </dsp:txXfrm>
    </dsp:sp>
    <dsp:sp modelId="{AAA0167E-7A54-4240-A2FB-E463B87521BA}">
      <dsp:nvSpPr>
        <dsp:cNvPr id="0" name=""/>
        <dsp:cNvSpPr/>
      </dsp:nvSpPr>
      <dsp:spPr>
        <a:xfrm>
          <a:off x="0" y="1508400"/>
          <a:ext cx="91440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kern="1200" smtClean="0"/>
            <a:t>Hz. Muhammed (sav) 610 yılının Ramazan ayında Hıra/Nur dağının zirvesindeki bir mağarada Allah’a ibadet ettiği sırada , vahiy meleği Cebrail (as) gelerek O’na son Peygamber olduğunu bildirdi. </a:t>
          </a:r>
          <a:endParaRPr lang="tr-TR" sz="1700" kern="1200"/>
        </a:p>
      </dsp:txBody>
      <dsp:txXfrm>
        <a:off x="33012" y="1541412"/>
        <a:ext cx="9077976" cy="610236"/>
      </dsp:txXfrm>
    </dsp:sp>
    <dsp:sp modelId="{ADF33A69-2E78-40C5-8FCD-C80BFA45CDB8}">
      <dsp:nvSpPr>
        <dsp:cNvPr id="0" name=""/>
        <dsp:cNvSpPr/>
      </dsp:nvSpPr>
      <dsp:spPr>
        <a:xfrm>
          <a:off x="0" y="2233620"/>
          <a:ext cx="91440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kern="1200" smtClean="0"/>
            <a:t>Cebrail (as) : Oku ! dedi. Peygamberimiz (sav) :  </a:t>
          </a:r>
          <a:endParaRPr lang="tr-TR" sz="1700" kern="1200"/>
        </a:p>
      </dsp:txBody>
      <dsp:txXfrm>
        <a:off x="33012" y="2266632"/>
        <a:ext cx="9077976" cy="610236"/>
      </dsp:txXfrm>
    </dsp:sp>
    <dsp:sp modelId="{F67E2A17-2DD8-47D5-A845-D92986A50F09}">
      <dsp:nvSpPr>
        <dsp:cNvPr id="0" name=""/>
        <dsp:cNvSpPr/>
      </dsp:nvSpPr>
      <dsp:spPr>
        <a:xfrm>
          <a:off x="0" y="2958840"/>
          <a:ext cx="91440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tr-TR" sz="1700" b="1" kern="1200" smtClean="0"/>
            <a:t>”Ben Okuma bilmem.” diye cevap verdi. Bu durum üç kere tekrarlandı.Vahiy meleği Cebrail (as) Peygamberimize (sav) sonunda “ Oku !”emriyle başlayan Alak suresinin ilk 5 ayetini okudu. </a:t>
          </a:r>
          <a:endParaRPr lang="tr-TR" sz="1700" kern="1200"/>
        </a:p>
      </dsp:txBody>
      <dsp:txXfrm>
        <a:off x="33012" y="2991852"/>
        <a:ext cx="9077976" cy="610236"/>
      </dsp:txXfrm>
    </dsp:sp>
    <dsp:sp modelId="{11A0467B-7DC2-4F1D-BC79-BDBE46EC49E4}">
      <dsp:nvSpPr>
        <dsp:cNvPr id="0" name=""/>
        <dsp:cNvSpPr/>
      </dsp:nvSpPr>
      <dsp:spPr>
        <a:xfrm>
          <a:off x="0" y="3684060"/>
          <a:ext cx="91440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ar-AE" sz="1700" b="1" kern="1200" smtClean="0"/>
            <a:t>اِقْرَاْ بِاسْمِ رَبِّكَ الَّذٖى خَلَقَ ﴿١﴾ خَلَقَ الْاِنْسَانَ مِنْ عَلَقٍ ﴿٢﴾ اِقْرَاْ وَرَبُّكَ الْاَكْرَمُ ﴿٣﴾ اَلَّذٖى عَلَّمَ بِالْقَلَمِ ﴿٤﴾ عَلَّمَ الْاِنْسَانَ مَا لَمْ يَعْلَمْ ﴿٥﴾</a:t>
          </a:r>
          <a:endParaRPr lang="tr-TR" sz="1700" kern="1200"/>
        </a:p>
      </dsp:txBody>
      <dsp:txXfrm>
        <a:off x="33012" y="3717072"/>
        <a:ext cx="9077976" cy="610236"/>
      </dsp:txXfrm>
    </dsp:sp>
    <dsp:sp modelId="{41F072A8-7FF8-430F-8431-4C11C3612116}">
      <dsp:nvSpPr>
        <dsp:cNvPr id="0" name=""/>
        <dsp:cNvSpPr/>
      </dsp:nvSpPr>
      <dsp:spPr>
        <a:xfrm>
          <a:off x="0" y="4409280"/>
          <a:ext cx="9144000" cy="676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ar-AE" sz="1700" b="1" kern="1200" smtClean="0"/>
            <a:t>“</a:t>
          </a:r>
          <a:r>
            <a:rPr lang="tr-TR" sz="1700" b="1" kern="1200" smtClean="0"/>
            <a:t>Yaratan rabbinin adıyla oku !  o, insanı alaktan ( zigottan ) yaratmıştır. Oku !   kalemle ( yazmayı ) öğreten , insana   bilmediğini öğreten  rabbin   sonsuz kerem sahibidir.”  (Alak1-5)(Buhari)</a:t>
          </a:r>
          <a:endParaRPr lang="tr-TR" sz="1700" kern="1200"/>
        </a:p>
      </dsp:txBody>
      <dsp:txXfrm>
        <a:off x="33012" y="4442292"/>
        <a:ext cx="9077976" cy="6102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1" y="1597821"/>
            <a:ext cx="7772400" cy="1102519"/>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1" y="2914650"/>
            <a:ext cx="6400800" cy="1314450"/>
          </a:xfrm>
        </p:spPr>
        <p:txBody>
          <a:bodyPr/>
          <a:lstStyle>
            <a:lvl1pPr marL="0" indent="0" algn="ctr">
              <a:buNone/>
              <a:defRPr>
                <a:solidFill>
                  <a:schemeClr val="tx1">
                    <a:tint val="75000"/>
                  </a:schemeClr>
                </a:solidFill>
              </a:defRPr>
            </a:lvl1pPr>
            <a:lvl2pPr marL="475457" indent="0" algn="ctr">
              <a:buNone/>
              <a:defRPr>
                <a:solidFill>
                  <a:schemeClr val="tx1">
                    <a:tint val="75000"/>
                  </a:schemeClr>
                </a:solidFill>
              </a:defRPr>
            </a:lvl2pPr>
            <a:lvl3pPr marL="950914" indent="0" algn="ctr">
              <a:buNone/>
              <a:defRPr>
                <a:solidFill>
                  <a:schemeClr val="tx1">
                    <a:tint val="75000"/>
                  </a:schemeClr>
                </a:solidFill>
              </a:defRPr>
            </a:lvl3pPr>
            <a:lvl4pPr marL="1426370" indent="0" algn="ctr">
              <a:buNone/>
              <a:defRPr>
                <a:solidFill>
                  <a:schemeClr val="tx1">
                    <a:tint val="75000"/>
                  </a:schemeClr>
                </a:solidFill>
              </a:defRPr>
            </a:lvl4pPr>
            <a:lvl5pPr marL="1901828" indent="0" algn="ctr">
              <a:buNone/>
              <a:defRPr>
                <a:solidFill>
                  <a:schemeClr val="tx1">
                    <a:tint val="75000"/>
                  </a:schemeClr>
                </a:solidFill>
              </a:defRPr>
            </a:lvl5pPr>
            <a:lvl6pPr marL="2377284" indent="0" algn="ctr">
              <a:buNone/>
              <a:defRPr>
                <a:solidFill>
                  <a:schemeClr val="tx1">
                    <a:tint val="75000"/>
                  </a:schemeClr>
                </a:solidFill>
              </a:defRPr>
            </a:lvl6pPr>
            <a:lvl7pPr marL="2852742" indent="0" algn="ctr">
              <a:buNone/>
              <a:defRPr>
                <a:solidFill>
                  <a:schemeClr val="tx1">
                    <a:tint val="75000"/>
                  </a:schemeClr>
                </a:solidFill>
              </a:defRPr>
            </a:lvl7pPr>
            <a:lvl8pPr marL="3328197" indent="0" algn="ctr">
              <a:buNone/>
              <a:defRPr>
                <a:solidFill>
                  <a:schemeClr val="tx1">
                    <a:tint val="75000"/>
                  </a:schemeClr>
                </a:solidFill>
              </a:defRPr>
            </a:lvl8pPr>
            <a:lvl9pPr marL="3803655"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2A06DA-6E80-43AC-B6AE-DD8DCC86B72E}"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16290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2A06DA-6E80-43AC-B6AE-DD8DCC86B72E}"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358291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3" y="205981"/>
            <a:ext cx="2057399" cy="4388644"/>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1" y="205981"/>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2A06DA-6E80-43AC-B6AE-DD8DCC86B72E}"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23727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2A06DA-6E80-43AC-B6AE-DD8DCC86B72E}"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17561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4" y="3305177"/>
            <a:ext cx="7772400" cy="1021557"/>
          </a:xfrm>
        </p:spPr>
        <p:txBody>
          <a:bodyPr anchor="t"/>
          <a:lstStyle>
            <a:lvl1pPr algn="l">
              <a:defRPr sz="41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4" y="2180037"/>
            <a:ext cx="7772400" cy="1125140"/>
          </a:xfrm>
        </p:spPr>
        <p:txBody>
          <a:bodyPr anchor="b"/>
          <a:lstStyle>
            <a:lvl1pPr marL="0" indent="0">
              <a:buNone/>
              <a:defRPr sz="2100">
                <a:solidFill>
                  <a:schemeClr val="tx1">
                    <a:tint val="75000"/>
                  </a:schemeClr>
                </a:solidFill>
              </a:defRPr>
            </a:lvl1pPr>
            <a:lvl2pPr marL="475457" indent="0">
              <a:buNone/>
              <a:defRPr sz="1900">
                <a:solidFill>
                  <a:schemeClr val="tx1">
                    <a:tint val="75000"/>
                  </a:schemeClr>
                </a:solidFill>
              </a:defRPr>
            </a:lvl2pPr>
            <a:lvl3pPr marL="950914" indent="0">
              <a:buNone/>
              <a:defRPr sz="1700">
                <a:solidFill>
                  <a:schemeClr val="tx1">
                    <a:tint val="75000"/>
                  </a:schemeClr>
                </a:solidFill>
              </a:defRPr>
            </a:lvl3pPr>
            <a:lvl4pPr marL="1426370" indent="0">
              <a:buNone/>
              <a:defRPr sz="1500">
                <a:solidFill>
                  <a:schemeClr val="tx1">
                    <a:tint val="75000"/>
                  </a:schemeClr>
                </a:solidFill>
              </a:defRPr>
            </a:lvl4pPr>
            <a:lvl5pPr marL="1901828" indent="0">
              <a:buNone/>
              <a:defRPr sz="1500">
                <a:solidFill>
                  <a:schemeClr val="tx1">
                    <a:tint val="75000"/>
                  </a:schemeClr>
                </a:solidFill>
              </a:defRPr>
            </a:lvl5pPr>
            <a:lvl6pPr marL="2377284" indent="0">
              <a:buNone/>
              <a:defRPr sz="1500">
                <a:solidFill>
                  <a:schemeClr val="tx1">
                    <a:tint val="75000"/>
                  </a:schemeClr>
                </a:solidFill>
              </a:defRPr>
            </a:lvl6pPr>
            <a:lvl7pPr marL="2852742" indent="0">
              <a:buNone/>
              <a:defRPr sz="1500">
                <a:solidFill>
                  <a:schemeClr val="tx1">
                    <a:tint val="75000"/>
                  </a:schemeClr>
                </a:solidFill>
              </a:defRPr>
            </a:lvl7pPr>
            <a:lvl8pPr marL="3328197" indent="0">
              <a:buNone/>
              <a:defRPr sz="1500">
                <a:solidFill>
                  <a:schemeClr val="tx1">
                    <a:tint val="75000"/>
                  </a:schemeClr>
                </a:solidFill>
              </a:defRPr>
            </a:lvl8pPr>
            <a:lvl9pPr marL="3803655" indent="0">
              <a:buNone/>
              <a:defRPr sz="15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2A06DA-6E80-43AC-B6AE-DD8DCC86B72E}"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359833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200152"/>
            <a:ext cx="4038600" cy="3394472"/>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200152"/>
            <a:ext cx="4038600" cy="3394472"/>
          </a:xfrm>
        </p:spPr>
        <p:txBody>
          <a:bodyPr/>
          <a:lstStyle>
            <a:lvl1pPr>
              <a:defRPr sz="28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2A06DA-6E80-43AC-B6AE-DD8DCC86B72E}"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201997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2" y="1151336"/>
            <a:ext cx="4040189" cy="479822"/>
          </a:xfrm>
        </p:spPr>
        <p:txBody>
          <a:bodyPr anchor="b"/>
          <a:lstStyle>
            <a:lvl1pPr marL="0" indent="0">
              <a:buNone/>
              <a:defRPr sz="2500" b="1"/>
            </a:lvl1pPr>
            <a:lvl2pPr marL="475457" indent="0">
              <a:buNone/>
              <a:defRPr sz="2100" b="1"/>
            </a:lvl2pPr>
            <a:lvl3pPr marL="950914" indent="0">
              <a:buNone/>
              <a:defRPr sz="1900" b="1"/>
            </a:lvl3pPr>
            <a:lvl4pPr marL="1426370" indent="0">
              <a:buNone/>
              <a:defRPr sz="1700" b="1"/>
            </a:lvl4pPr>
            <a:lvl5pPr marL="1901828" indent="0">
              <a:buNone/>
              <a:defRPr sz="1700" b="1"/>
            </a:lvl5pPr>
            <a:lvl6pPr marL="2377284" indent="0">
              <a:buNone/>
              <a:defRPr sz="1700" b="1"/>
            </a:lvl6pPr>
            <a:lvl7pPr marL="2852742" indent="0">
              <a:buNone/>
              <a:defRPr sz="1700" b="1"/>
            </a:lvl7pPr>
            <a:lvl8pPr marL="3328197" indent="0">
              <a:buNone/>
              <a:defRPr sz="1700" b="1"/>
            </a:lvl8pPr>
            <a:lvl9pPr marL="3803655" indent="0">
              <a:buNone/>
              <a:defRPr sz="17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2" y="1631157"/>
            <a:ext cx="4040189" cy="296346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9" y="1151336"/>
            <a:ext cx="4041775" cy="479822"/>
          </a:xfrm>
        </p:spPr>
        <p:txBody>
          <a:bodyPr anchor="b"/>
          <a:lstStyle>
            <a:lvl1pPr marL="0" indent="0">
              <a:buNone/>
              <a:defRPr sz="2500" b="1"/>
            </a:lvl1pPr>
            <a:lvl2pPr marL="475457" indent="0">
              <a:buNone/>
              <a:defRPr sz="2100" b="1"/>
            </a:lvl2pPr>
            <a:lvl3pPr marL="950914" indent="0">
              <a:buNone/>
              <a:defRPr sz="1900" b="1"/>
            </a:lvl3pPr>
            <a:lvl4pPr marL="1426370" indent="0">
              <a:buNone/>
              <a:defRPr sz="1700" b="1"/>
            </a:lvl4pPr>
            <a:lvl5pPr marL="1901828" indent="0">
              <a:buNone/>
              <a:defRPr sz="1700" b="1"/>
            </a:lvl5pPr>
            <a:lvl6pPr marL="2377284" indent="0">
              <a:buNone/>
              <a:defRPr sz="1700" b="1"/>
            </a:lvl6pPr>
            <a:lvl7pPr marL="2852742" indent="0">
              <a:buNone/>
              <a:defRPr sz="1700" b="1"/>
            </a:lvl7pPr>
            <a:lvl8pPr marL="3328197" indent="0">
              <a:buNone/>
              <a:defRPr sz="1700" b="1"/>
            </a:lvl8pPr>
            <a:lvl9pPr marL="3803655" indent="0">
              <a:buNone/>
              <a:defRPr sz="17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9" y="1631157"/>
            <a:ext cx="4041775" cy="296346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2A06DA-6E80-43AC-B6AE-DD8DCC86B72E}" type="datetimeFigureOut">
              <a:rPr lang="tr-TR" smtClean="0"/>
              <a:t>05.07.2014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74149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2A06DA-6E80-43AC-B6AE-DD8DCC86B72E}" type="datetimeFigureOut">
              <a:rPr lang="tr-TR" smtClean="0"/>
              <a:t>05.07.2014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426992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2A06DA-6E80-43AC-B6AE-DD8DCC86B72E}" type="datetimeFigureOut">
              <a:rPr lang="tr-TR" smtClean="0"/>
              <a:t>05.07.2014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516382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4" y="204787"/>
            <a:ext cx="3008313" cy="871538"/>
          </a:xfrm>
        </p:spPr>
        <p:txBody>
          <a:bodyPr anchor="b"/>
          <a:lstStyle>
            <a:lvl1pPr algn="l">
              <a:defRPr sz="2100" b="1"/>
            </a:lvl1pPr>
          </a:lstStyle>
          <a:p>
            <a:r>
              <a:rPr lang="tr-TR" smtClean="0"/>
              <a:t>Asıl başlık stili için tıklatın</a:t>
            </a:r>
            <a:endParaRPr lang="tr-TR"/>
          </a:p>
        </p:txBody>
      </p:sp>
      <p:sp>
        <p:nvSpPr>
          <p:cNvPr id="3" name="İçerik Yer Tutucusu 2"/>
          <p:cNvSpPr>
            <a:spLocks noGrp="1"/>
          </p:cNvSpPr>
          <p:nvPr>
            <p:ph idx="1"/>
          </p:nvPr>
        </p:nvSpPr>
        <p:spPr>
          <a:xfrm>
            <a:off x="3575050" y="204788"/>
            <a:ext cx="5111750" cy="4389836"/>
          </a:xfrm>
        </p:spPr>
        <p:txBody>
          <a:bodyPr/>
          <a:lstStyle>
            <a:lvl1pPr>
              <a:defRPr sz="3400"/>
            </a:lvl1pPr>
            <a:lvl2pPr>
              <a:defRPr sz="2800"/>
            </a:lvl2pPr>
            <a:lvl3pPr>
              <a:defRPr sz="25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4" y="1076327"/>
            <a:ext cx="3008313" cy="3518297"/>
          </a:xfrm>
        </p:spPr>
        <p:txBody>
          <a:bodyPr/>
          <a:lstStyle>
            <a:lvl1pPr marL="0" indent="0">
              <a:buNone/>
              <a:defRPr sz="1500"/>
            </a:lvl1pPr>
            <a:lvl2pPr marL="475457" indent="0">
              <a:buNone/>
              <a:defRPr sz="1300"/>
            </a:lvl2pPr>
            <a:lvl3pPr marL="950914" indent="0">
              <a:buNone/>
              <a:defRPr sz="1100"/>
            </a:lvl3pPr>
            <a:lvl4pPr marL="1426370" indent="0">
              <a:buNone/>
              <a:defRPr sz="900"/>
            </a:lvl4pPr>
            <a:lvl5pPr marL="1901828" indent="0">
              <a:buNone/>
              <a:defRPr sz="900"/>
            </a:lvl5pPr>
            <a:lvl6pPr marL="2377284" indent="0">
              <a:buNone/>
              <a:defRPr sz="900"/>
            </a:lvl6pPr>
            <a:lvl7pPr marL="2852742" indent="0">
              <a:buNone/>
              <a:defRPr sz="900"/>
            </a:lvl7pPr>
            <a:lvl8pPr marL="3328197" indent="0">
              <a:buNone/>
              <a:defRPr sz="900"/>
            </a:lvl8pPr>
            <a:lvl9pPr marL="3803655"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2A06DA-6E80-43AC-B6AE-DD8DCC86B72E}"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128842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9" y="3600451"/>
            <a:ext cx="5486400" cy="425054"/>
          </a:xfrm>
        </p:spPr>
        <p:txBody>
          <a:bodyPr anchor="b"/>
          <a:lstStyle>
            <a:lvl1pPr algn="l">
              <a:defRPr sz="2100" b="1"/>
            </a:lvl1pPr>
          </a:lstStyle>
          <a:p>
            <a:r>
              <a:rPr lang="tr-TR" smtClean="0"/>
              <a:t>Asıl başlık stili için tıklatın</a:t>
            </a:r>
            <a:endParaRPr lang="tr-TR"/>
          </a:p>
        </p:txBody>
      </p:sp>
      <p:sp>
        <p:nvSpPr>
          <p:cNvPr id="3" name="Resim Yer Tutucusu 2"/>
          <p:cNvSpPr>
            <a:spLocks noGrp="1"/>
          </p:cNvSpPr>
          <p:nvPr>
            <p:ph type="pic" idx="1"/>
          </p:nvPr>
        </p:nvSpPr>
        <p:spPr>
          <a:xfrm>
            <a:off x="1792289" y="459581"/>
            <a:ext cx="5486400" cy="3086100"/>
          </a:xfrm>
        </p:spPr>
        <p:txBody>
          <a:bodyPr/>
          <a:lstStyle>
            <a:lvl1pPr marL="0" indent="0">
              <a:buNone/>
              <a:defRPr sz="3400"/>
            </a:lvl1pPr>
            <a:lvl2pPr marL="475457" indent="0">
              <a:buNone/>
              <a:defRPr sz="2800"/>
            </a:lvl2pPr>
            <a:lvl3pPr marL="950914" indent="0">
              <a:buNone/>
              <a:defRPr sz="2500"/>
            </a:lvl3pPr>
            <a:lvl4pPr marL="1426370" indent="0">
              <a:buNone/>
              <a:defRPr sz="2100"/>
            </a:lvl4pPr>
            <a:lvl5pPr marL="1901828" indent="0">
              <a:buNone/>
              <a:defRPr sz="2100"/>
            </a:lvl5pPr>
            <a:lvl6pPr marL="2377284" indent="0">
              <a:buNone/>
              <a:defRPr sz="2100"/>
            </a:lvl6pPr>
            <a:lvl7pPr marL="2852742" indent="0">
              <a:buNone/>
              <a:defRPr sz="2100"/>
            </a:lvl7pPr>
            <a:lvl8pPr marL="3328197" indent="0">
              <a:buNone/>
              <a:defRPr sz="2100"/>
            </a:lvl8pPr>
            <a:lvl9pPr marL="3803655" indent="0">
              <a:buNone/>
              <a:defRPr sz="2100"/>
            </a:lvl9pPr>
          </a:lstStyle>
          <a:p>
            <a:endParaRPr lang="tr-TR"/>
          </a:p>
        </p:txBody>
      </p:sp>
      <p:sp>
        <p:nvSpPr>
          <p:cNvPr id="4" name="Metin Yer Tutucusu 3"/>
          <p:cNvSpPr>
            <a:spLocks noGrp="1"/>
          </p:cNvSpPr>
          <p:nvPr>
            <p:ph type="body" sz="half" idx="2"/>
          </p:nvPr>
        </p:nvSpPr>
        <p:spPr>
          <a:xfrm>
            <a:off x="1792289" y="4025506"/>
            <a:ext cx="5486400" cy="603647"/>
          </a:xfrm>
        </p:spPr>
        <p:txBody>
          <a:bodyPr/>
          <a:lstStyle>
            <a:lvl1pPr marL="0" indent="0">
              <a:buNone/>
              <a:defRPr sz="1500"/>
            </a:lvl1pPr>
            <a:lvl2pPr marL="475457" indent="0">
              <a:buNone/>
              <a:defRPr sz="1300"/>
            </a:lvl2pPr>
            <a:lvl3pPr marL="950914" indent="0">
              <a:buNone/>
              <a:defRPr sz="1100"/>
            </a:lvl3pPr>
            <a:lvl4pPr marL="1426370" indent="0">
              <a:buNone/>
              <a:defRPr sz="900"/>
            </a:lvl4pPr>
            <a:lvl5pPr marL="1901828" indent="0">
              <a:buNone/>
              <a:defRPr sz="900"/>
            </a:lvl5pPr>
            <a:lvl6pPr marL="2377284" indent="0">
              <a:buNone/>
              <a:defRPr sz="900"/>
            </a:lvl6pPr>
            <a:lvl7pPr marL="2852742" indent="0">
              <a:buNone/>
              <a:defRPr sz="900"/>
            </a:lvl7pPr>
            <a:lvl8pPr marL="3328197" indent="0">
              <a:buNone/>
              <a:defRPr sz="900"/>
            </a:lvl8pPr>
            <a:lvl9pPr marL="3803655"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2A06DA-6E80-43AC-B6AE-DD8DCC86B72E}"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0F9465-8098-4427-BAE5-B0FABCB02821}" type="slidenum">
              <a:rPr lang="tr-TR" smtClean="0"/>
              <a:t>‹#›</a:t>
            </a:fld>
            <a:endParaRPr lang="tr-TR"/>
          </a:p>
        </p:txBody>
      </p:sp>
    </p:spTree>
    <p:extLst>
      <p:ext uri="{BB962C8B-B14F-4D97-AF65-F5344CB8AC3E}">
        <p14:creationId xmlns:p14="http://schemas.microsoft.com/office/powerpoint/2010/main" val="181286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alpha val="44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1" y="205979"/>
            <a:ext cx="8229600" cy="857250"/>
          </a:xfrm>
          <a:prstGeom prst="rect">
            <a:avLst/>
          </a:prstGeom>
        </p:spPr>
        <p:txBody>
          <a:bodyPr vert="horz" lIns="95091" tIns="47546" rIns="95091" bIns="47546"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1" y="1200152"/>
            <a:ext cx="8229600" cy="3394472"/>
          </a:xfrm>
          <a:prstGeom prst="rect">
            <a:avLst/>
          </a:prstGeom>
        </p:spPr>
        <p:txBody>
          <a:bodyPr vert="horz" lIns="95091" tIns="47546" rIns="95091" bIns="4754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1" y="4767264"/>
            <a:ext cx="2133600" cy="273844"/>
          </a:xfrm>
          <a:prstGeom prst="rect">
            <a:avLst/>
          </a:prstGeom>
        </p:spPr>
        <p:txBody>
          <a:bodyPr vert="horz" lIns="95091" tIns="47546" rIns="95091" bIns="47546" rtlCol="0" anchor="ctr"/>
          <a:lstStyle>
            <a:lvl1pPr algn="l">
              <a:defRPr sz="1300">
                <a:solidFill>
                  <a:schemeClr val="tx1">
                    <a:tint val="75000"/>
                  </a:schemeClr>
                </a:solidFill>
              </a:defRPr>
            </a:lvl1pPr>
          </a:lstStyle>
          <a:p>
            <a:fld id="{0F2A06DA-6E80-43AC-B6AE-DD8DCC86B72E}" type="datetimeFigureOut">
              <a:rPr lang="tr-TR" smtClean="0"/>
              <a:t>05.07.2014</a:t>
            </a:fld>
            <a:endParaRPr lang="tr-TR"/>
          </a:p>
        </p:txBody>
      </p:sp>
      <p:sp>
        <p:nvSpPr>
          <p:cNvPr id="5" name="Altbilgi Yer Tutucusu 4"/>
          <p:cNvSpPr>
            <a:spLocks noGrp="1"/>
          </p:cNvSpPr>
          <p:nvPr>
            <p:ph type="ftr" sz="quarter" idx="3"/>
          </p:nvPr>
        </p:nvSpPr>
        <p:spPr>
          <a:xfrm>
            <a:off x="3124201" y="4767264"/>
            <a:ext cx="2895600" cy="273844"/>
          </a:xfrm>
          <a:prstGeom prst="rect">
            <a:avLst/>
          </a:prstGeom>
        </p:spPr>
        <p:txBody>
          <a:bodyPr vert="horz" lIns="95091" tIns="47546" rIns="95091" bIns="47546" rtlCol="0" anchor="ctr"/>
          <a:lstStyle>
            <a:lvl1pPr algn="ctr">
              <a:defRPr sz="13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1" y="4767264"/>
            <a:ext cx="2133600" cy="273844"/>
          </a:xfrm>
          <a:prstGeom prst="rect">
            <a:avLst/>
          </a:prstGeom>
        </p:spPr>
        <p:txBody>
          <a:bodyPr vert="horz" lIns="95091" tIns="47546" rIns="95091" bIns="47546" rtlCol="0" anchor="ctr"/>
          <a:lstStyle>
            <a:lvl1pPr algn="r">
              <a:defRPr sz="1300">
                <a:solidFill>
                  <a:schemeClr val="tx1">
                    <a:tint val="75000"/>
                  </a:schemeClr>
                </a:solidFill>
              </a:defRPr>
            </a:lvl1pPr>
          </a:lstStyle>
          <a:p>
            <a:fld id="{800F9465-8098-4427-BAE5-B0FABCB02821}" type="slidenum">
              <a:rPr lang="tr-TR" smtClean="0"/>
              <a:t>‹#›</a:t>
            </a:fld>
            <a:endParaRPr lang="tr-TR"/>
          </a:p>
        </p:txBody>
      </p:sp>
    </p:spTree>
    <p:extLst>
      <p:ext uri="{BB962C8B-B14F-4D97-AF65-F5344CB8AC3E}">
        <p14:creationId xmlns:p14="http://schemas.microsoft.com/office/powerpoint/2010/main" val="308651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0914" rtl="0" eaLnBrk="1" latinLnBrk="0" hangingPunct="1">
        <a:spcBef>
          <a:spcPct val="0"/>
        </a:spcBef>
        <a:buNone/>
        <a:defRPr sz="4600" kern="1200">
          <a:solidFill>
            <a:schemeClr val="tx1"/>
          </a:solidFill>
          <a:latin typeface="+mj-lt"/>
          <a:ea typeface="+mj-ea"/>
          <a:cs typeface="+mj-cs"/>
        </a:defRPr>
      </a:lvl1pPr>
    </p:titleStyle>
    <p:bodyStyle>
      <a:lvl1pPr marL="356593" indent="-356593" algn="l" defTabSz="950914"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2617" indent="-297160" algn="l" defTabSz="95091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88643" indent="-237728" algn="l" defTabSz="950914"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64099"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39556"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15013"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090469"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65927"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41382" indent="-237728" algn="l" defTabSz="95091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tr-TR"/>
      </a:defPPr>
      <a:lvl1pPr marL="0" algn="l" defTabSz="950914" rtl="0" eaLnBrk="1" latinLnBrk="0" hangingPunct="1">
        <a:defRPr sz="1900" kern="1200">
          <a:solidFill>
            <a:schemeClr val="tx1"/>
          </a:solidFill>
          <a:latin typeface="+mn-lt"/>
          <a:ea typeface="+mn-ea"/>
          <a:cs typeface="+mn-cs"/>
        </a:defRPr>
      </a:lvl1pPr>
      <a:lvl2pPr marL="475457" algn="l" defTabSz="950914" rtl="0" eaLnBrk="1" latinLnBrk="0" hangingPunct="1">
        <a:defRPr sz="1900" kern="1200">
          <a:solidFill>
            <a:schemeClr val="tx1"/>
          </a:solidFill>
          <a:latin typeface="+mn-lt"/>
          <a:ea typeface="+mn-ea"/>
          <a:cs typeface="+mn-cs"/>
        </a:defRPr>
      </a:lvl2pPr>
      <a:lvl3pPr marL="950914" algn="l" defTabSz="950914" rtl="0" eaLnBrk="1" latinLnBrk="0" hangingPunct="1">
        <a:defRPr sz="1900" kern="1200">
          <a:solidFill>
            <a:schemeClr val="tx1"/>
          </a:solidFill>
          <a:latin typeface="+mn-lt"/>
          <a:ea typeface="+mn-ea"/>
          <a:cs typeface="+mn-cs"/>
        </a:defRPr>
      </a:lvl3pPr>
      <a:lvl4pPr marL="1426370" algn="l" defTabSz="950914" rtl="0" eaLnBrk="1" latinLnBrk="0" hangingPunct="1">
        <a:defRPr sz="1900" kern="1200">
          <a:solidFill>
            <a:schemeClr val="tx1"/>
          </a:solidFill>
          <a:latin typeface="+mn-lt"/>
          <a:ea typeface="+mn-ea"/>
          <a:cs typeface="+mn-cs"/>
        </a:defRPr>
      </a:lvl4pPr>
      <a:lvl5pPr marL="1901828" algn="l" defTabSz="950914" rtl="0" eaLnBrk="1" latinLnBrk="0" hangingPunct="1">
        <a:defRPr sz="1900" kern="1200">
          <a:solidFill>
            <a:schemeClr val="tx1"/>
          </a:solidFill>
          <a:latin typeface="+mn-lt"/>
          <a:ea typeface="+mn-ea"/>
          <a:cs typeface="+mn-cs"/>
        </a:defRPr>
      </a:lvl5pPr>
      <a:lvl6pPr marL="2377284" algn="l" defTabSz="950914" rtl="0" eaLnBrk="1" latinLnBrk="0" hangingPunct="1">
        <a:defRPr sz="1900" kern="1200">
          <a:solidFill>
            <a:schemeClr val="tx1"/>
          </a:solidFill>
          <a:latin typeface="+mn-lt"/>
          <a:ea typeface="+mn-ea"/>
          <a:cs typeface="+mn-cs"/>
        </a:defRPr>
      </a:lvl6pPr>
      <a:lvl7pPr marL="2852742" algn="l" defTabSz="950914" rtl="0" eaLnBrk="1" latinLnBrk="0" hangingPunct="1">
        <a:defRPr sz="1900" kern="1200">
          <a:solidFill>
            <a:schemeClr val="tx1"/>
          </a:solidFill>
          <a:latin typeface="+mn-lt"/>
          <a:ea typeface="+mn-ea"/>
          <a:cs typeface="+mn-cs"/>
        </a:defRPr>
      </a:lvl7pPr>
      <a:lvl8pPr marL="3328197" algn="l" defTabSz="950914" rtl="0" eaLnBrk="1" latinLnBrk="0" hangingPunct="1">
        <a:defRPr sz="1900" kern="1200">
          <a:solidFill>
            <a:schemeClr val="tx1"/>
          </a:solidFill>
          <a:latin typeface="+mn-lt"/>
          <a:ea typeface="+mn-ea"/>
          <a:cs typeface="+mn-cs"/>
        </a:defRPr>
      </a:lvl8pPr>
      <a:lvl9pPr marL="3803655" algn="l" defTabSz="95091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 y="0"/>
            <a:ext cx="9144000" cy="5143500"/>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tr-TR" sz="10000" dirty="0">
                <a:solidFill>
                  <a:schemeClr val="accent3">
                    <a:lumMod val="75000"/>
                  </a:schemeClr>
                </a:solidFill>
                <a:latin typeface="Arial Black" pitchFamily="34" charset="0"/>
              </a:rPr>
              <a:t>KADİR GECESİ </a:t>
            </a:r>
          </a:p>
          <a:p>
            <a:pPr algn="r"/>
            <a:r>
              <a:rPr lang="tr-TR" sz="3800" dirty="0">
                <a:solidFill>
                  <a:srgbClr val="FF0000"/>
                </a:solidFill>
                <a:latin typeface="Arial Black" pitchFamily="34" charset="0"/>
              </a:rPr>
              <a:t>eminyavuzyigit@hotmail.com</a:t>
            </a:r>
          </a:p>
          <a:p>
            <a:pPr algn="r"/>
            <a:r>
              <a:rPr lang="tr-TR" sz="3800" dirty="0">
                <a:solidFill>
                  <a:srgbClr val="FF0000"/>
                </a:solidFill>
                <a:latin typeface="Arial Black" pitchFamily="34" charset="0"/>
              </a:rPr>
              <a:t>UZMAN İMAM HATİP</a:t>
            </a:r>
            <a:r>
              <a:rPr lang="tr-TR" sz="3800" dirty="0">
                <a:latin typeface="Arial Black" pitchFamily="34" charset="0"/>
              </a:rPr>
              <a:t> </a:t>
            </a:r>
          </a:p>
          <a:p>
            <a:pPr algn="r"/>
            <a:r>
              <a:rPr lang="tr-TR" sz="3800" dirty="0">
                <a:solidFill>
                  <a:srgbClr val="0070C0"/>
                </a:solidFill>
                <a:latin typeface="Arial Black" pitchFamily="34" charset="0"/>
              </a:rPr>
              <a:t>BAŞAKŞEHİR MÜFTÜLÜĞÜ</a:t>
            </a:r>
          </a:p>
          <a:p>
            <a:pPr algn="r"/>
            <a:r>
              <a:rPr lang="tr-TR" sz="3800" dirty="0">
                <a:solidFill>
                  <a:srgbClr val="0070C0"/>
                </a:solidFill>
                <a:latin typeface="Arial Black" pitchFamily="34" charset="0"/>
              </a:rPr>
              <a:t>DOLAPDERE SAN. SİT. CAMİİ</a:t>
            </a:r>
          </a:p>
          <a:p>
            <a:pPr algn="r"/>
            <a:r>
              <a:rPr lang="tr-TR" sz="3800" dirty="0">
                <a:solidFill>
                  <a:srgbClr val="0070C0"/>
                </a:solidFill>
                <a:latin typeface="Arial Black" pitchFamily="34" charset="0"/>
              </a:rPr>
              <a:t>BAŞAKŞEHİR/İSTANBUL</a:t>
            </a:r>
          </a:p>
          <a:p>
            <a:endParaRPr lang="tr-TR" dirty="0" smtClean="0">
              <a:solidFill>
                <a:srgbClr val="0070C0"/>
              </a:solidFill>
            </a:endParaRPr>
          </a:p>
          <a:p>
            <a:endParaRPr lang="tr-TR" dirty="0" smtClean="0">
              <a:solidFill>
                <a:srgbClr val="0070C0"/>
              </a:solidFill>
            </a:endParaRPr>
          </a:p>
          <a:p>
            <a:endParaRPr lang="tr-TR" dirty="0">
              <a:solidFill>
                <a:srgbClr val="0070C0"/>
              </a:solidFill>
            </a:endParaRPr>
          </a:p>
        </p:txBody>
      </p:sp>
    </p:spTree>
    <p:extLst>
      <p:ext uri="{BB962C8B-B14F-4D97-AF65-F5344CB8AC3E}">
        <p14:creationId xmlns:p14="http://schemas.microsoft.com/office/powerpoint/2010/main" val="383688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tr-TR" u="sng" dirty="0" smtClean="0">
                <a:solidFill>
                  <a:srgbClr val="00B050"/>
                </a:solidFill>
                <a:latin typeface="Arial Black" pitchFamily="34" charset="0"/>
              </a:rPr>
              <a:t>İMAM-I GAZALİ; KALPLERİN KEŞFİ KİTABINDA KADİR GECESİ FAZİLETİ</a:t>
            </a:r>
            <a:endParaRPr lang="tr-TR" u="sng" dirty="0">
              <a:solidFill>
                <a:srgbClr val="00B050"/>
              </a:solidFill>
              <a:latin typeface="Arial Black" pitchFamily="34" charset="0"/>
            </a:endParaRPr>
          </a:p>
          <a:p>
            <a:endParaRPr lang="tr-TR" dirty="0">
              <a:latin typeface="Arial Black" pitchFamily="34" charset="0"/>
            </a:endParaRPr>
          </a:p>
          <a:p>
            <a:r>
              <a:rPr lang="tr-TR" dirty="0" err="1" smtClean="0">
                <a:latin typeface="Arial Black" pitchFamily="34" charset="0"/>
              </a:rPr>
              <a:t>İbni</a:t>
            </a:r>
            <a:r>
              <a:rPr lang="tr-TR" dirty="0" smtClean="0">
                <a:latin typeface="Arial Black" pitchFamily="34" charset="0"/>
              </a:rPr>
              <a:t> </a:t>
            </a:r>
            <a:r>
              <a:rPr lang="tr-TR" dirty="0">
                <a:latin typeface="Arial Black" pitchFamily="34" charset="0"/>
              </a:rPr>
              <a:t>Abbas  buyurur ki: «Peygamber </a:t>
            </a:r>
            <a:r>
              <a:rPr lang="tr-TR" dirty="0" smtClean="0">
                <a:latin typeface="Arial Black" pitchFamily="34" charset="0"/>
              </a:rPr>
              <a:t>Efendimize İsrail oğullarından </a:t>
            </a:r>
            <a:r>
              <a:rPr lang="tr-TR" dirty="0">
                <a:latin typeface="Arial Black" pitchFamily="34" charset="0"/>
              </a:rPr>
              <a:t>bir </a:t>
            </a:r>
            <a:r>
              <a:rPr lang="tr-TR" dirty="0" smtClean="0">
                <a:latin typeface="Arial Black" pitchFamily="34" charset="0"/>
              </a:rPr>
              <a:t>adamın </a:t>
            </a:r>
            <a:r>
              <a:rPr lang="tr-TR" dirty="0">
                <a:latin typeface="Arial Black" pitchFamily="34" charset="0"/>
              </a:rPr>
              <a:t>bin </a:t>
            </a:r>
            <a:r>
              <a:rPr lang="tr-TR" dirty="0" smtClean="0">
                <a:latin typeface="Arial Black" pitchFamily="34" charset="0"/>
              </a:rPr>
              <a:t>yıl </a:t>
            </a:r>
            <a:r>
              <a:rPr lang="tr-TR" dirty="0">
                <a:latin typeface="Arial Black" pitchFamily="34" charset="0"/>
              </a:rPr>
              <a:t>boyunca </a:t>
            </a:r>
            <a:r>
              <a:rPr lang="tr-TR" dirty="0" smtClean="0">
                <a:latin typeface="Arial Black" pitchFamily="34" charset="0"/>
              </a:rPr>
              <a:t>Allah Yolu'nda </a:t>
            </a:r>
            <a:r>
              <a:rPr lang="tr-TR" dirty="0">
                <a:latin typeface="Arial Black" pitchFamily="34" charset="0"/>
              </a:rPr>
              <a:t>omuzunda silâh ile </a:t>
            </a:r>
            <a:r>
              <a:rPr lang="tr-TR" dirty="0" smtClean="0">
                <a:latin typeface="Arial Black" pitchFamily="34" charset="0"/>
              </a:rPr>
              <a:t>savaştığı anlatıldı. </a:t>
            </a:r>
            <a:r>
              <a:rPr lang="tr-TR" dirty="0">
                <a:latin typeface="Arial Black" pitchFamily="34" charset="0"/>
              </a:rPr>
              <a:t>Bu hal Peygamber  </a:t>
            </a:r>
            <a:r>
              <a:rPr lang="tr-TR" dirty="0" smtClean="0">
                <a:latin typeface="Arial Black" pitchFamily="34" charset="0"/>
              </a:rPr>
              <a:t>Efendimizin hoşuna </a:t>
            </a:r>
            <a:r>
              <a:rPr lang="tr-TR" dirty="0">
                <a:latin typeface="Arial Black" pitchFamily="34" charset="0"/>
              </a:rPr>
              <a:t>giderek ayni </a:t>
            </a:r>
            <a:r>
              <a:rPr lang="tr-TR" dirty="0" err="1">
                <a:latin typeface="Arial Black" pitchFamily="34" charset="0"/>
              </a:rPr>
              <a:t>mazhariyyeti</a:t>
            </a:r>
            <a:r>
              <a:rPr lang="tr-TR" dirty="0">
                <a:latin typeface="Arial Black" pitchFamily="34" charset="0"/>
              </a:rPr>
              <a:t> kendi ümmeti için de diledi ve </a:t>
            </a:r>
          </a:p>
          <a:p>
            <a:endParaRPr lang="tr-TR" dirty="0">
              <a:latin typeface="Arial Black" pitchFamily="34" charset="0"/>
            </a:endParaRPr>
          </a:p>
          <a:p>
            <a:r>
              <a:rPr lang="tr-TR" dirty="0">
                <a:latin typeface="Arial Black" pitchFamily="34" charset="0"/>
              </a:rPr>
              <a:t> «</a:t>
            </a:r>
            <a:r>
              <a:rPr lang="tr-TR" dirty="0" err="1">
                <a:latin typeface="Arial Black" pitchFamily="34" charset="0"/>
              </a:rPr>
              <a:t>Yâ</a:t>
            </a:r>
            <a:r>
              <a:rPr lang="tr-TR" dirty="0">
                <a:latin typeface="Arial Black" pitchFamily="34" charset="0"/>
              </a:rPr>
              <a:t> </a:t>
            </a:r>
            <a:r>
              <a:rPr lang="tr-TR" dirty="0" smtClean="0">
                <a:latin typeface="Arial Black" pitchFamily="34" charset="0"/>
              </a:rPr>
              <a:t>Rabbim, </a:t>
            </a:r>
            <a:r>
              <a:rPr lang="tr-TR" dirty="0">
                <a:latin typeface="Arial Black" pitchFamily="34" charset="0"/>
              </a:rPr>
              <a:t>ümmetimi, ömrü en </a:t>
            </a:r>
            <a:r>
              <a:rPr lang="tr-TR" dirty="0" smtClean="0">
                <a:latin typeface="Arial Black" pitchFamily="34" charset="0"/>
              </a:rPr>
              <a:t>kısa </a:t>
            </a:r>
            <a:r>
              <a:rPr lang="tr-TR" dirty="0">
                <a:latin typeface="Arial Black" pitchFamily="34" charset="0"/>
              </a:rPr>
              <a:t>ve ameli en az ümmet olarak </a:t>
            </a:r>
            <a:r>
              <a:rPr lang="tr-TR" dirty="0" smtClean="0">
                <a:latin typeface="Arial Black" pitchFamily="34" charset="0"/>
              </a:rPr>
              <a:t>yarattın</a:t>
            </a:r>
            <a:r>
              <a:rPr lang="tr-TR" dirty="0">
                <a:latin typeface="Arial Black" pitchFamily="34" charset="0"/>
              </a:rPr>
              <a:t>» diye </a:t>
            </a:r>
            <a:r>
              <a:rPr lang="tr-TR" dirty="0" smtClean="0">
                <a:latin typeface="Arial Black" pitchFamily="34" charset="0"/>
              </a:rPr>
              <a:t>Allah’a yakarınca </a:t>
            </a:r>
            <a:r>
              <a:rPr lang="tr-TR" dirty="0" err="1">
                <a:latin typeface="Arial Black" pitchFamily="34" charset="0"/>
              </a:rPr>
              <a:t>Allâh</a:t>
            </a:r>
            <a:r>
              <a:rPr lang="tr-TR" dirty="0">
                <a:latin typeface="Arial Black" pitchFamily="34" charset="0"/>
              </a:rPr>
              <a:t> </a:t>
            </a:r>
            <a:r>
              <a:rPr lang="tr-TR" dirty="0" smtClean="0">
                <a:latin typeface="Arial Black" pitchFamily="34" charset="0"/>
              </a:rPr>
              <a:t>O'na </a:t>
            </a:r>
            <a:r>
              <a:rPr lang="tr-TR" dirty="0">
                <a:latin typeface="Arial Black" pitchFamily="34" charset="0"/>
              </a:rPr>
              <a:t>ve </a:t>
            </a:r>
            <a:r>
              <a:rPr lang="tr-TR" dirty="0" smtClean="0">
                <a:latin typeface="Arial Black" pitchFamily="34" charset="0"/>
              </a:rPr>
              <a:t>Kıyamete </a:t>
            </a:r>
            <a:r>
              <a:rPr lang="tr-TR" dirty="0">
                <a:latin typeface="Arial Black" pitchFamily="34" charset="0"/>
              </a:rPr>
              <a:t>kadar gelecek olan bütün Ümmetine </a:t>
            </a:r>
            <a:r>
              <a:rPr lang="tr-TR" dirty="0" err="1" smtClean="0">
                <a:latin typeface="Arial Black" pitchFamily="34" charset="0"/>
              </a:rPr>
              <a:t>İsrailoğlunun</a:t>
            </a:r>
            <a:r>
              <a:rPr lang="tr-TR" dirty="0" smtClean="0">
                <a:latin typeface="Arial Black" pitchFamily="34" charset="0"/>
              </a:rPr>
              <a:t> </a:t>
            </a:r>
            <a:r>
              <a:rPr lang="tr-TR" dirty="0" err="1">
                <a:latin typeface="Arial Black" pitchFamily="34" charset="0"/>
              </a:rPr>
              <a:t>Allâh</a:t>
            </a:r>
            <a:r>
              <a:rPr lang="tr-TR" dirty="0">
                <a:latin typeface="Arial Black" pitchFamily="34" charset="0"/>
              </a:rPr>
              <a:t> Yolunda silâh </a:t>
            </a:r>
            <a:r>
              <a:rPr lang="tr-TR" dirty="0" smtClean="0">
                <a:latin typeface="Arial Black" pitchFamily="34" charset="0"/>
              </a:rPr>
              <a:t>taşıdığı </a:t>
            </a:r>
            <a:r>
              <a:rPr lang="tr-TR" dirty="0">
                <a:latin typeface="Arial Black" pitchFamily="34" charset="0"/>
              </a:rPr>
              <a:t>bin aydan daha </a:t>
            </a:r>
            <a:r>
              <a:rPr lang="tr-TR" dirty="0" smtClean="0">
                <a:latin typeface="Arial Black" pitchFamily="34" charset="0"/>
              </a:rPr>
              <a:t>hayırlı </a:t>
            </a:r>
            <a:r>
              <a:rPr lang="tr-TR" dirty="0">
                <a:latin typeface="Arial Black" pitchFamily="34" charset="0"/>
              </a:rPr>
              <a:t>olan Kadir Gecesini </a:t>
            </a:r>
            <a:r>
              <a:rPr lang="tr-TR" dirty="0" smtClean="0">
                <a:latin typeface="Arial Black" pitchFamily="34" charset="0"/>
              </a:rPr>
              <a:t>bağışladı. </a:t>
            </a:r>
            <a:r>
              <a:rPr lang="tr-TR" dirty="0">
                <a:latin typeface="Arial Black" pitchFamily="34" charset="0"/>
              </a:rPr>
              <a:t>Bu gece, bu ümmetin </a:t>
            </a:r>
            <a:r>
              <a:rPr lang="tr-TR" dirty="0" smtClean="0">
                <a:latin typeface="Arial Black" pitchFamily="34" charset="0"/>
              </a:rPr>
              <a:t>imtiyazlarından </a:t>
            </a:r>
            <a:r>
              <a:rPr lang="tr-TR" dirty="0">
                <a:latin typeface="Arial Black" pitchFamily="34" charset="0"/>
              </a:rPr>
              <a:t>birisidir.» </a:t>
            </a:r>
          </a:p>
          <a:p>
            <a:endParaRPr lang="tr-TR" dirty="0"/>
          </a:p>
        </p:txBody>
      </p:sp>
    </p:spTree>
    <p:extLst>
      <p:ext uri="{BB962C8B-B14F-4D97-AF65-F5344CB8AC3E}">
        <p14:creationId xmlns:p14="http://schemas.microsoft.com/office/powerpoint/2010/main" val="179702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style>
          <a:lnRef idx="1">
            <a:schemeClr val="accent3"/>
          </a:lnRef>
          <a:fillRef idx="2">
            <a:schemeClr val="accent3"/>
          </a:fillRef>
          <a:effectRef idx="1">
            <a:schemeClr val="accent3"/>
          </a:effectRef>
          <a:fontRef idx="minor">
            <a:schemeClr val="dk1"/>
          </a:fontRef>
        </p:style>
        <p:txBody>
          <a:bodyPr>
            <a:normAutofit/>
          </a:bodyPr>
          <a:lstStyle/>
          <a:p>
            <a:r>
              <a:rPr lang="tr-TR" u="sng" dirty="0">
                <a:solidFill>
                  <a:srgbClr val="00B050"/>
                </a:solidFill>
                <a:latin typeface="Arial Black" pitchFamily="34" charset="0"/>
              </a:rPr>
              <a:t>Peygamberimiz (S.A.S.) buyuruyor ki: </a:t>
            </a:r>
          </a:p>
          <a:p>
            <a:r>
              <a:rPr lang="tr-TR" dirty="0">
                <a:latin typeface="Arial Black" pitchFamily="34" charset="0"/>
              </a:rPr>
              <a:t> </a:t>
            </a:r>
            <a:r>
              <a:rPr lang="tr-TR" dirty="0" smtClean="0">
                <a:latin typeface="Arial Black" pitchFamily="34" charset="0"/>
              </a:rPr>
              <a:t>«Kadir </a:t>
            </a:r>
            <a:r>
              <a:rPr lang="tr-TR" dirty="0">
                <a:latin typeface="Arial Black" pitchFamily="34" charset="0"/>
              </a:rPr>
              <a:t>Gecesi olunca Cebrail, bir gurup melek </a:t>
            </a:r>
            <a:r>
              <a:rPr lang="tr-TR" dirty="0" smtClean="0">
                <a:latin typeface="Arial Black" pitchFamily="34" charset="0"/>
              </a:rPr>
              <a:t>arasında </a:t>
            </a:r>
            <a:r>
              <a:rPr lang="tr-TR" dirty="0">
                <a:latin typeface="Arial Black" pitchFamily="34" charset="0"/>
              </a:rPr>
              <a:t>yere iner. Yere inen melekler gerek ayakta ve gerekse oturarak </a:t>
            </a:r>
            <a:r>
              <a:rPr lang="tr-TR" dirty="0" smtClean="0">
                <a:latin typeface="Arial Black" pitchFamily="34" charset="0"/>
              </a:rPr>
              <a:t>Allah‘ı </a:t>
            </a:r>
            <a:r>
              <a:rPr lang="tr-TR" dirty="0">
                <a:latin typeface="Arial Black" pitchFamily="34" charset="0"/>
              </a:rPr>
              <a:t>zikreden her kulu selâmlarlar, onun için </a:t>
            </a:r>
            <a:r>
              <a:rPr lang="tr-TR" dirty="0" smtClean="0">
                <a:latin typeface="Arial Black" pitchFamily="34" charset="0"/>
              </a:rPr>
              <a:t>istiğfar </a:t>
            </a:r>
            <a:r>
              <a:rPr lang="tr-TR" dirty="0">
                <a:latin typeface="Arial Black" pitchFamily="34" charset="0"/>
              </a:rPr>
              <a:t>ederler.» </a:t>
            </a:r>
            <a:endParaRPr lang="tr-TR" b="1" dirty="0">
              <a:latin typeface="Arial Black" pitchFamily="34" charset="0"/>
            </a:endParaRPr>
          </a:p>
        </p:txBody>
      </p:sp>
    </p:spTree>
    <p:extLst>
      <p:ext uri="{BB962C8B-B14F-4D97-AF65-F5344CB8AC3E}">
        <p14:creationId xmlns:p14="http://schemas.microsoft.com/office/powerpoint/2010/main" val="3989588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55000" lnSpcReduction="20000"/>
          </a:bodyPr>
          <a:lstStyle/>
          <a:p>
            <a:pPr algn="ctr"/>
            <a:r>
              <a:rPr lang="tr-TR" sz="5900" u="sng" dirty="0" err="1">
                <a:solidFill>
                  <a:srgbClr val="00B050"/>
                </a:solidFill>
                <a:latin typeface="Arial Black" pitchFamily="34" charset="0"/>
              </a:rPr>
              <a:t>Ebû</a:t>
            </a:r>
            <a:r>
              <a:rPr lang="tr-TR" sz="5900" u="sng" dirty="0">
                <a:solidFill>
                  <a:srgbClr val="00B050"/>
                </a:solidFill>
                <a:latin typeface="Arial Black" pitchFamily="34" charset="0"/>
              </a:rPr>
              <a:t> </a:t>
            </a:r>
            <a:r>
              <a:rPr lang="tr-TR" sz="5900" u="sng" dirty="0" err="1">
                <a:solidFill>
                  <a:srgbClr val="00B050"/>
                </a:solidFill>
                <a:latin typeface="Arial Black" pitchFamily="34" charset="0"/>
              </a:rPr>
              <a:t>Hureyre</a:t>
            </a:r>
            <a:r>
              <a:rPr lang="tr-TR" sz="5900" u="sng" dirty="0">
                <a:solidFill>
                  <a:srgbClr val="00B050"/>
                </a:solidFill>
                <a:latin typeface="Arial Black" pitchFamily="34" charset="0"/>
              </a:rPr>
              <a:t> </a:t>
            </a:r>
            <a:r>
              <a:rPr lang="tr-TR" sz="5900" u="sng" dirty="0" smtClean="0">
                <a:solidFill>
                  <a:srgbClr val="00B050"/>
                </a:solidFill>
                <a:latin typeface="Arial Black" pitchFamily="34" charset="0"/>
              </a:rPr>
              <a:t>RA </a:t>
            </a:r>
            <a:r>
              <a:rPr lang="tr-TR" sz="5900" u="sng" dirty="0">
                <a:solidFill>
                  <a:srgbClr val="00B050"/>
                </a:solidFill>
                <a:latin typeface="Arial Black" pitchFamily="34" charset="0"/>
              </a:rPr>
              <a:t>buyurur ki</a:t>
            </a:r>
            <a:r>
              <a:rPr lang="tr-TR" sz="5900" u="sng" dirty="0" smtClean="0">
                <a:solidFill>
                  <a:srgbClr val="00B050"/>
                </a:solidFill>
                <a:latin typeface="Arial Black" pitchFamily="34" charset="0"/>
              </a:rPr>
              <a:t>;</a:t>
            </a:r>
          </a:p>
          <a:p>
            <a:r>
              <a:rPr lang="tr-TR" dirty="0" smtClean="0">
                <a:latin typeface="Arial Black" pitchFamily="34" charset="0"/>
              </a:rPr>
              <a:t> </a:t>
            </a:r>
            <a:r>
              <a:rPr lang="tr-TR" dirty="0">
                <a:latin typeface="Arial Black" pitchFamily="34" charset="0"/>
              </a:rPr>
              <a:t>«Kadir Gecesi, yeryüzüne </a:t>
            </a:r>
            <a:r>
              <a:rPr lang="tr-TR" dirty="0" smtClean="0">
                <a:latin typeface="Arial Black" pitchFamily="34" charset="0"/>
              </a:rPr>
              <a:t>çakıl sayısından </a:t>
            </a:r>
            <a:r>
              <a:rPr lang="tr-TR" dirty="0">
                <a:latin typeface="Arial Black" pitchFamily="34" charset="0"/>
              </a:rPr>
              <a:t>çok melek iner. </a:t>
            </a:r>
            <a:r>
              <a:rPr lang="tr-TR" dirty="0" smtClean="0">
                <a:latin typeface="Arial Black" pitchFamily="34" charset="0"/>
              </a:rPr>
              <a:t>Onların </a:t>
            </a:r>
            <a:r>
              <a:rPr lang="tr-TR" dirty="0">
                <a:latin typeface="Arial Black" pitchFamily="34" charset="0"/>
              </a:rPr>
              <a:t>inmeleri için gök </a:t>
            </a:r>
            <a:r>
              <a:rPr lang="tr-TR" dirty="0" smtClean="0">
                <a:latin typeface="Arial Black" pitchFamily="34" charset="0"/>
              </a:rPr>
              <a:t>kapılarının </a:t>
            </a:r>
            <a:r>
              <a:rPr lang="tr-TR" dirty="0">
                <a:latin typeface="Arial Black" pitchFamily="34" charset="0"/>
              </a:rPr>
              <a:t>hepsi </a:t>
            </a:r>
            <a:r>
              <a:rPr lang="tr-TR" dirty="0" smtClean="0">
                <a:latin typeface="Arial Black" pitchFamily="34" charset="0"/>
              </a:rPr>
              <a:t>açılır</a:t>
            </a:r>
            <a:r>
              <a:rPr lang="tr-TR" dirty="0">
                <a:latin typeface="Arial Black" pitchFamily="34" charset="0"/>
              </a:rPr>
              <a:t>. Her yana </a:t>
            </a:r>
            <a:r>
              <a:rPr lang="tr-TR" dirty="0" err="1">
                <a:latin typeface="Arial Black" pitchFamily="34" charset="0"/>
              </a:rPr>
              <a:t>nûr</a:t>
            </a:r>
            <a:r>
              <a:rPr lang="tr-TR" dirty="0">
                <a:latin typeface="Arial Black" pitchFamily="34" charset="0"/>
              </a:rPr>
              <a:t> </a:t>
            </a:r>
            <a:r>
              <a:rPr lang="tr-TR" dirty="0" smtClean="0">
                <a:latin typeface="Arial Black" pitchFamily="34" charset="0"/>
              </a:rPr>
              <a:t>saçılır</a:t>
            </a:r>
            <a:r>
              <a:rPr lang="tr-TR" dirty="0">
                <a:latin typeface="Arial Black" pitchFamily="34" charset="0"/>
              </a:rPr>
              <a:t>. Büyük bir tecelli meydana gelir ve bu gece </a:t>
            </a:r>
            <a:r>
              <a:rPr lang="tr-TR" dirty="0" err="1" smtClean="0">
                <a:latin typeface="Arial Black" pitchFamily="34" charset="0"/>
              </a:rPr>
              <a:t>Meleküt</a:t>
            </a:r>
            <a:r>
              <a:rPr lang="tr-TR" dirty="0" smtClean="0">
                <a:latin typeface="Arial Black" pitchFamily="34" charset="0"/>
              </a:rPr>
              <a:t> </a:t>
            </a:r>
            <a:r>
              <a:rPr lang="tr-TR" dirty="0">
                <a:latin typeface="Arial Black" pitchFamily="34" charset="0"/>
              </a:rPr>
              <a:t>âlemi </a:t>
            </a:r>
            <a:r>
              <a:rPr lang="tr-TR" dirty="0" smtClean="0">
                <a:latin typeface="Arial Black" pitchFamily="34" charset="0"/>
              </a:rPr>
              <a:t>açılır</a:t>
            </a:r>
            <a:r>
              <a:rPr lang="tr-TR" dirty="0">
                <a:latin typeface="Arial Black" pitchFamily="34" charset="0"/>
              </a:rPr>
              <a:t>. Fakat bu </a:t>
            </a:r>
            <a:r>
              <a:rPr lang="tr-TR" dirty="0" err="1" smtClean="0">
                <a:latin typeface="Arial Black" pitchFamily="34" charset="0"/>
              </a:rPr>
              <a:t>husûs</a:t>
            </a:r>
            <a:r>
              <a:rPr lang="tr-TR" dirty="0" smtClean="0">
                <a:latin typeface="Arial Black" pitchFamily="34" charset="0"/>
              </a:rPr>
              <a:t> da </a:t>
            </a:r>
            <a:r>
              <a:rPr lang="tr-TR" dirty="0">
                <a:latin typeface="Arial Black" pitchFamily="34" charset="0"/>
              </a:rPr>
              <a:t>insanlar birbirinden </a:t>
            </a:r>
            <a:r>
              <a:rPr lang="tr-TR" dirty="0" smtClean="0">
                <a:latin typeface="Arial Black" pitchFamily="34" charset="0"/>
              </a:rPr>
              <a:t>farklıdır</a:t>
            </a:r>
            <a:r>
              <a:rPr lang="tr-TR" dirty="0">
                <a:latin typeface="Arial Black" pitchFamily="34" charset="0"/>
              </a:rPr>
              <a:t>. </a:t>
            </a:r>
          </a:p>
          <a:p>
            <a:endParaRPr lang="tr-TR" dirty="0">
              <a:latin typeface="Arial Black" pitchFamily="34" charset="0"/>
            </a:endParaRPr>
          </a:p>
          <a:p>
            <a:r>
              <a:rPr lang="tr-TR" dirty="0">
                <a:latin typeface="Arial Black" pitchFamily="34" charset="0"/>
              </a:rPr>
              <a:t>Kimine hem gök yüzünün ve yeryüzünün </a:t>
            </a:r>
            <a:r>
              <a:rPr lang="tr-TR" dirty="0" err="1">
                <a:latin typeface="Arial Black" pitchFamily="34" charset="0"/>
              </a:rPr>
              <a:t>Melekütu</a:t>
            </a:r>
            <a:r>
              <a:rPr lang="tr-TR" dirty="0">
                <a:latin typeface="Arial Black" pitchFamily="34" charset="0"/>
              </a:rPr>
              <a:t> </a:t>
            </a:r>
            <a:r>
              <a:rPr lang="tr-TR" dirty="0" smtClean="0">
                <a:latin typeface="Arial Black" pitchFamily="34" charset="0"/>
              </a:rPr>
              <a:t>bir arada açılır</a:t>
            </a:r>
            <a:r>
              <a:rPr lang="tr-TR" dirty="0">
                <a:latin typeface="Arial Black" pitchFamily="34" charset="0"/>
              </a:rPr>
              <a:t>. Gök yüzünün perdeleri aradan </a:t>
            </a:r>
            <a:r>
              <a:rPr lang="tr-TR" dirty="0" smtClean="0">
                <a:latin typeface="Arial Black" pitchFamily="34" charset="0"/>
              </a:rPr>
              <a:t>kalkınca </a:t>
            </a:r>
            <a:r>
              <a:rPr lang="tr-TR" dirty="0">
                <a:latin typeface="Arial Black" pitchFamily="34" charset="0"/>
              </a:rPr>
              <a:t>bu kimseler ayakta dikilen, oturan, secdeye </a:t>
            </a:r>
            <a:r>
              <a:rPr lang="tr-TR" dirty="0" smtClean="0">
                <a:latin typeface="Arial Black" pitchFamily="34" charset="0"/>
              </a:rPr>
              <a:t>kapanmış, </a:t>
            </a:r>
            <a:r>
              <a:rPr lang="tr-TR" dirty="0">
                <a:latin typeface="Arial Black" pitchFamily="34" charset="0"/>
              </a:rPr>
              <a:t>zikreden, </a:t>
            </a:r>
            <a:r>
              <a:rPr lang="tr-TR" dirty="0" smtClean="0">
                <a:latin typeface="Arial Black" pitchFamily="34" charset="0"/>
              </a:rPr>
              <a:t>şükreden</a:t>
            </a:r>
            <a:r>
              <a:rPr lang="tr-TR" dirty="0">
                <a:latin typeface="Arial Black" pitchFamily="34" charset="0"/>
              </a:rPr>
              <a:t>, </a:t>
            </a:r>
            <a:r>
              <a:rPr lang="tr-TR" dirty="0" err="1">
                <a:latin typeface="Arial Black" pitchFamily="34" charset="0"/>
              </a:rPr>
              <a:t>tesbih</a:t>
            </a:r>
            <a:r>
              <a:rPr lang="tr-TR" dirty="0">
                <a:latin typeface="Arial Black" pitchFamily="34" charset="0"/>
              </a:rPr>
              <a:t> eden ve </a:t>
            </a:r>
            <a:r>
              <a:rPr lang="tr-TR" dirty="0" err="1" smtClean="0">
                <a:latin typeface="Arial Black" pitchFamily="34" charset="0"/>
              </a:rPr>
              <a:t>tehlil</a:t>
            </a:r>
            <a:r>
              <a:rPr lang="tr-TR" dirty="0" smtClean="0">
                <a:latin typeface="Arial Black" pitchFamily="34" charset="0"/>
              </a:rPr>
              <a:t> </a:t>
            </a:r>
            <a:r>
              <a:rPr lang="tr-TR" dirty="0">
                <a:latin typeface="Arial Black" pitchFamily="34" charset="0"/>
              </a:rPr>
              <a:t>eden bütün melekleri asli kimlikleri ile görürler. </a:t>
            </a:r>
          </a:p>
          <a:p>
            <a:endParaRPr lang="tr-TR" dirty="0">
              <a:latin typeface="Arial Black" pitchFamily="34" charset="0"/>
            </a:endParaRPr>
          </a:p>
          <a:p>
            <a:r>
              <a:rPr lang="tr-TR" dirty="0">
                <a:latin typeface="Arial Black" pitchFamily="34" charset="0"/>
              </a:rPr>
              <a:t>Kiminin önüne cennet </a:t>
            </a:r>
            <a:r>
              <a:rPr lang="tr-TR" dirty="0" smtClean="0">
                <a:latin typeface="Arial Black" pitchFamily="34" charset="0"/>
              </a:rPr>
              <a:t>açılır </a:t>
            </a:r>
            <a:r>
              <a:rPr lang="tr-TR" dirty="0">
                <a:latin typeface="Arial Black" pitchFamily="34" charset="0"/>
              </a:rPr>
              <a:t>ve orada evleri, </a:t>
            </a:r>
            <a:r>
              <a:rPr lang="tr-TR" dirty="0" smtClean="0">
                <a:latin typeface="Arial Black" pitchFamily="34" charset="0"/>
              </a:rPr>
              <a:t>köşkleri</a:t>
            </a:r>
            <a:r>
              <a:rPr lang="tr-TR" dirty="0">
                <a:latin typeface="Arial Black" pitchFamily="34" charset="0"/>
              </a:rPr>
              <a:t>, hurileri, nehirleri, </a:t>
            </a:r>
            <a:r>
              <a:rPr lang="tr-TR" dirty="0" smtClean="0">
                <a:latin typeface="Arial Black" pitchFamily="34" charset="0"/>
              </a:rPr>
              <a:t>ağaçları, </a:t>
            </a:r>
            <a:r>
              <a:rPr lang="tr-TR" dirty="0">
                <a:latin typeface="Arial Black" pitchFamily="34" charset="0"/>
              </a:rPr>
              <a:t>meyveleri görür. </a:t>
            </a:r>
            <a:r>
              <a:rPr lang="tr-TR" dirty="0" smtClean="0">
                <a:latin typeface="Arial Black" pitchFamily="34" charset="0"/>
              </a:rPr>
              <a:t>Göğün tavanı </a:t>
            </a:r>
            <a:r>
              <a:rPr lang="tr-TR" dirty="0">
                <a:latin typeface="Arial Black" pitchFamily="34" charset="0"/>
              </a:rPr>
              <a:t>olsa </a:t>
            </a:r>
            <a:r>
              <a:rPr lang="tr-TR" dirty="0" smtClean="0">
                <a:latin typeface="Arial Black" pitchFamily="34" charset="0"/>
              </a:rPr>
              <a:t>Arş‘ı müşahede </a:t>
            </a:r>
            <a:r>
              <a:rPr lang="tr-TR" dirty="0">
                <a:latin typeface="Arial Black" pitchFamily="34" charset="0"/>
              </a:rPr>
              <a:t>eder. </a:t>
            </a:r>
          </a:p>
          <a:p>
            <a:endParaRPr lang="tr-TR" dirty="0">
              <a:latin typeface="Arial Black" pitchFamily="34" charset="0"/>
            </a:endParaRPr>
          </a:p>
          <a:p>
            <a:r>
              <a:rPr lang="tr-TR" dirty="0">
                <a:latin typeface="Arial Black" pitchFamily="34" charset="0"/>
              </a:rPr>
              <a:t> Peygamberlerin, velilerin, </a:t>
            </a:r>
            <a:r>
              <a:rPr lang="tr-TR" dirty="0" smtClean="0">
                <a:latin typeface="Arial Black" pitchFamily="34" charset="0"/>
              </a:rPr>
              <a:t>şehitlerin</a:t>
            </a:r>
            <a:r>
              <a:rPr lang="tr-TR" dirty="0">
                <a:latin typeface="Arial Black" pitchFamily="34" charset="0"/>
              </a:rPr>
              <a:t>. </a:t>
            </a:r>
            <a:r>
              <a:rPr lang="tr-TR" dirty="0" err="1" smtClean="0">
                <a:latin typeface="Arial Black" pitchFamily="34" charset="0"/>
              </a:rPr>
              <a:t>sıddıkların</a:t>
            </a:r>
            <a:r>
              <a:rPr lang="tr-TR" dirty="0" smtClean="0">
                <a:latin typeface="Arial Black" pitchFamily="34" charset="0"/>
              </a:rPr>
              <a:t> konaklarını </a:t>
            </a:r>
            <a:r>
              <a:rPr lang="tr-TR" dirty="0">
                <a:latin typeface="Arial Black" pitchFamily="34" charset="0"/>
              </a:rPr>
              <a:t>görür. Bu </a:t>
            </a:r>
            <a:r>
              <a:rPr lang="tr-TR" dirty="0" err="1">
                <a:latin typeface="Arial Black" pitchFamily="34" charset="0"/>
              </a:rPr>
              <a:t>Meleküte</a:t>
            </a:r>
            <a:r>
              <a:rPr lang="tr-TR" dirty="0">
                <a:latin typeface="Arial Black" pitchFamily="34" charset="0"/>
              </a:rPr>
              <a:t> dalar, rahmet </a:t>
            </a:r>
            <a:r>
              <a:rPr lang="tr-TR" dirty="0" smtClean="0">
                <a:latin typeface="Arial Black" pitchFamily="34" charset="0"/>
              </a:rPr>
              <a:t>deryasında </a:t>
            </a:r>
            <a:r>
              <a:rPr lang="tr-TR" dirty="0">
                <a:latin typeface="Arial Black" pitchFamily="34" charset="0"/>
              </a:rPr>
              <a:t>gezintiye </a:t>
            </a:r>
            <a:r>
              <a:rPr lang="tr-TR" dirty="0" smtClean="0">
                <a:latin typeface="Arial Black" pitchFamily="34" charset="0"/>
              </a:rPr>
              <a:t>çıkar</a:t>
            </a:r>
            <a:r>
              <a:rPr lang="tr-TR" dirty="0">
                <a:latin typeface="Arial Black" pitchFamily="34" charset="0"/>
              </a:rPr>
              <a:t>. Cehennemi, onun </a:t>
            </a:r>
            <a:r>
              <a:rPr lang="tr-TR" dirty="0" smtClean="0">
                <a:latin typeface="Arial Black" pitchFamily="34" charset="0"/>
              </a:rPr>
              <a:t>tabakalarını ve </a:t>
            </a:r>
            <a:r>
              <a:rPr lang="tr-TR" dirty="0">
                <a:latin typeface="Arial Black" pitchFamily="34" charset="0"/>
              </a:rPr>
              <a:t>içindeki kâfirlerin </a:t>
            </a:r>
            <a:r>
              <a:rPr lang="tr-TR" dirty="0" smtClean="0">
                <a:latin typeface="Arial Black" pitchFamily="34" charset="0"/>
              </a:rPr>
              <a:t>barınaklarını </a:t>
            </a:r>
            <a:r>
              <a:rPr lang="tr-TR" dirty="0">
                <a:latin typeface="Arial Black" pitchFamily="34" charset="0"/>
              </a:rPr>
              <a:t>ve </a:t>
            </a:r>
            <a:r>
              <a:rPr lang="tr-TR" dirty="0" smtClean="0">
                <a:latin typeface="Arial Black" pitchFamily="34" charset="0"/>
              </a:rPr>
              <a:t>diğer </a:t>
            </a:r>
            <a:r>
              <a:rPr lang="tr-TR" dirty="0">
                <a:latin typeface="Arial Black" pitchFamily="34" charset="0"/>
              </a:rPr>
              <a:t>fevkalâdeliklerini görür. </a:t>
            </a:r>
            <a:r>
              <a:rPr lang="tr-TR" dirty="0" smtClean="0">
                <a:latin typeface="Arial Black" pitchFamily="34" charset="0"/>
              </a:rPr>
              <a:t>(İmam-ı Gazali Kalplerin keşfi)</a:t>
            </a:r>
            <a:endParaRPr lang="tr-TR" dirty="0">
              <a:latin typeface="Arial Black" pitchFamily="34" charset="0"/>
            </a:endParaRPr>
          </a:p>
        </p:txBody>
      </p:sp>
    </p:spTree>
    <p:extLst>
      <p:ext uri="{BB962C8B-B14F-4D97-AF65-F5344CB8AC3E}">
        <p14:creationId xmlns:p14="http://schemas.microsoft.com/office/powerpoint/2010/main" val="1643586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Autofit/>
          </a:bodyPr>
          <a:lstStyle/>
          <a:p>
            <a:pPr marL="0" indent="0">
              <a:buNone/>
            </a:pPr>
            <a:r>
              <a:rPr lang="tr-TR" sz="3600" u="sng" dirty="0" smtClean="0">
                <a:solidFill>
                  <a:srgbClr val="00B050"/>
                </a:solidFill>
                <a:latin typeface="Arial Black" pitchFamily="34" charset="0"/>
              </a:rPr>
              <a:t>Peygamber'imiz </a:t>
            </a:r>
            <a:r>
              <a:rPr lang="tr-TR" sz="3600" u="sng" dirty="0">
                <a:solidFill>
                  <a:srgbClr val="00B050"/>
                </a:solidFill>
                <a:latin typeface="Arial Black" pitchFamily="34" charset="0"/>
              </a:rPr>
              <a:t>(</a:t>
            </a:r>
            <a:r>
              <a:rPr lang="tr-TR" sz="3600" u="sng" dirty="0" smtClean="0">
                <a:solidFill>
                  <a:srgbClr val="00B050"/>
                </a:solidFill>
                <a:latin typeface="Arial Black" pitchFamily="34" charset="0"/>
              </a:rPr>
              <a:t>S.A.V.) </a:t>
            </a:r>
            <a:r>
              <a:rPr lang="tr-TR" sz="3600" u="sng" dirty="0">
                <a:solidFill>
                  <a:srgbClr val="00B050"/>
                </a:solidFill>
                <a:latin typeface="Arial Black" pitchFamily="34" charset="0"/>
              </a:rPr>
              <a:t>buyuruyor ki: </a:t>
            </a:r>
          </a:p>
          <a:p>
            <a:pPr marL="0" indent="0">
              <a:buNone/>
            </a:pPr>
            <a:r>
              <a:rPr lang="tr-TR" sz="3600" dirty="0" smtClean="0">
                <a:latin typeface="Arial Black" pitchFamily="34" charset="0"/>
              </a:rPr>
              <a:t>"</a:t>
            </a:r>
            <a:r>
              <a:rPr lang="tr-TR" sz="3600" dirty="0">
                <a:latin typeface="Arial Black" pitchFamily="34" charset="0"/>
              </a:rPr>
              <a:t>Kim </a:t>
            </a:r>
            <a:r>
              <a:rPr lang="tr-TR" sz="3600" dirty="0" smtClean="0">
                <a:latin typeface="Arial Black" pitchFamily="34" charset="0"/>
              </a:rPr>
              <a:t>Ramazanın yirmi </a:t>
            </a:r>
            <a:r>
              <a:rPr lang="tr-TR" sz="3600" dirty="0">
                <a:latin typeface="Arial Black" pitchFamily="34" charset="0"/>
              </a:rPr>
              <a:t>yedinci gecesini sabaha kadar ibadet ile geçirirse, bu benim nezdimde bütün Ramazan geceleri </a:t>
            </a:r>
            <a:r>
              <a:rPr lang="tr-TR" sz="3600" dirty="0" smtClean="0">
                <a:latin typeface="Arial Black" pitchFamily="34" charset="0"/>
              </a:rPr>
              <a:t>yapılan </a:t>
            </a:r>
            <a:r>
              <a:rPr lang="tr-TR" sz="3600" dirty="0">
                <a:latin typeface="Arial Black" pitchFamily="34" charset="0"/>
              </a:rPr>
              <a:t>gece ibadetinin hepsinden daha sevimlidir</a:t>
            </a:r>
            <a:r>
              <a:rPr lang="tr-TR" sz="3600" dirty="0" smtClean="0">
                <a:latin typeface="Arial Black" pitchFamily="34" charset="0"/>
              </a:rPr>
              <a:t>. "  (İmam-ı Gazali KK)</a:t>
            </a:r>
            <a:endParaRPr lang="tr-TR" sz="3600" dirty="0">
              <a:latin typeface="Arial Black" pitchFamily="34" charset="0"/>
            </a:endParaRPr>
          </a:p>
        </p:txBody>
      </p:sp>
    </p:spTree>
    <p:extLst>
      <p:ext uri="{BB962C8B-B14F-4D97-AF65-F5344CB8AC3E}">
        <p14:creationId xmlns:p14="http://schemas.microsoft.com/office/powerpoint/2010/main" val="206589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85000" lnSpcReduction="20000"/>
          </a:bodyPr>
          <a:lstStyle/>
          <a:p>
            <a:pPr algn="ctr">
              <a:buFont typeface="Wingdings" pitchFamily="2" charset="2"/>
              <a:buChar char="v"/>
            </a:pPr>
            <a:r>
              <a:rPr lang="tr-TR" u="sng" dirty="0">
                <a:solidFill>
                  <a:srgbClr val="00B050"/>
                </a:solidFill>
                <a:latin typeface="Arial Black" pitchFamily="34" charset="0"/>
              </a:rPr>
              <a:t>Hz. </a:t>
            </a:r>
            <a:r>
              <a:rPr lang="tr-TR" u="sng" dirty="0" smtClean="0">
                <a:solidFill>
                  <a:srgbClr val="00B050"/>
                </a:solidFill>
                <a:latin typeface="Arial Black" pitchFamily="34" charset="0"/>
              </a:rPr>
              <a:t>Fatıma RA:</a:t>
            </a:r>
          </a:p>
          <a:p>
            <a:pPr>
              <a:buFont typeface="Wingdings" pitchFamily="2" charset="2"/>
              <a:buChar char="v"/>
            </a:pPr>
            <a:r>
              <a:rPr lang="tr-TR" dirty="0" smtClean="0">
                <a:latin typeface="Arial Black" pitchFamily="34" charset="0"/>
              </a:rPr>
              <a:t>«</a:t>
            </a:r>
            <a:r>
              <a:rPr lang="tr-TR" dirty="0">
                <a:latin typeface="Arial Black" pitchFamily="34" charset="0"/>
              </a:rPr>
              <a:t>Babacığıma geceyi ibadet ile geçirecek gücü olmayan kadın ve erkekler ne yapsın» diye sordu. </a:t>
            </a:r>
          </a:p>
          <a:p>
            <a:pPr>
              <a:buFont typeface="Wingdings" pitchFamily="2" charset="2"/>
              <a:buChar char="v"/>
            </a:pPr>
            <a:r>
              <a:rPr lang="tr-TR" dirty="0">
                <a:latin typeface="Arial Black" pitchFamily="34" charset="0"/>
              </a:rPr>
              <a:t>Peygamber'imiz ona su cevabi buyurdu; </a:t>
            </a:r>
          </a:p>
          <a:p>
            <a:pPr>
              <a:buFont typeface="Wingdings" pitchFamily="2" charset="2"/>
              <a:buChar char="v"/>
            </a:pPr>
            <a:endParaRPr lang="tr-TR" dirty="0" smtClean="0">
              <a:latin typeface="Arial Black" pitchFamily="34" charset="0"/>
            </a:endParaRPr>
          </a:p>
          <a:p>
            <a:pPr>
              <a:buFont typeface="Wingdings" pitchFamily="2" charset="2"/>
              <a:buChar char="v"/>
            </a:pPr>
            <a:r>
              <a:rPr lang="tr-TR" dirty="0" smtClean="0">
                <a:latin typeface="Arial Black" pitchFamily="34" charset="0"/>
              </a:rPr>
              <a:t>Onların </a:t>
            </a:r>
            <a:r>
              <a:rPr lang="tr-TR" dirty="0">
                <a:latin typeface="Arial Black" pitchFamily="34" charset="0"/>
              </a:rPr>
              <a:t>yastıklarını dikip üzerine yaslanarak bu gecenin herhangi bir saatinde oturup Allah'a dua etmeleri, benim için bütün ümmetimin bütün Ramazan Gecelerinin hepsinde yaptıkları ibadetten daha sevimlidir.» (İmam-ı Gazali KK)</a:t>
            </a:r>
          </a:p>
        </p:txBody>
      </p:sp>
    </p:spTree>
    <p:extLst>
      <p:ext uri="{BB962C8B-B14F-4D97-AF65-F5344CB8AC3E}">
        <p14:creationId xmlns:p14="http://schemas.microsoft.com/office/powerpoint/2010/main" val="4261429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2573000145"/>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6610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lnSpcReduction="10000"/>
          </a:bodyPr>
          <a:lstStyle/>
          <a:p>
            <a:pPr algn="ctr"/>
            <a:r>
              <a:rPr lang="tr-TR" u="sng" dirty="0" smtClean="0">
                <a:solidFill>
                  <a:srgbClr val="0070C0"/>
                </a:solidFill>
                <a:latin typeface="Arial Black" pitchFamily="34" charset="0"/>
              </a:rPr>
              <a:t>KADİR GECESİNİ NASIL İHYA EDELİM?</a:t>
            </a:r>
          </a:p>
          <a:p>
            <a:r>
              <a:rPr lang="tr-TR" u="sng" dirty="0" smtClean="0">
                <a:solidFill>
                  <a:srgbClr val="00B050"/>
                </a:solidFill>
                <a:latin typeface="Arial Black" pitchFamily="34" charset="0"/>
              </a:rPr>
              <a:t>1)KURAN-I KERİM KADİR GECESİNDE İNDİĞİNDEN ÇOKÇA KURAN OKUMALIYIZ</a:t>
            </a:r>
          </a:p>
          <a:p>
            <a:r>
              <a:rPr lang="ar-AE" dirty="0">
                <a:latin typeface="Arial Black" pitchFamily="34" charset="0"/>
              </a:rPr>
              <a:t>اقْرَؤُا القُرْآنَ فإِنَّهُ يَأْتي يَوْم القيامةِ شَفِيعاً لأصْحابِهِ</a:t>
            </a:r>
          </a:p>
          <a:p>
            <a:pPr marL="0" indent="0">
              <a:buNone/>
            </a:pPr>
            <a:r>
              <a:rPr lang="ar-AE" dirty="0" smtClean="0">
                <a:latin typeface="Arial Black" pitchFamily="34" charset="0"/>
              </a:rPr>
              <a:t>“</a:t>
            </a:r>
            <a:r>
              <a:rPr lang="tr-TR" dirty="0">
                <a:latin typeface="Arial Black" pitchFamily="34" charset="0"/>
              </a:rPr>
              <a:t>Kur’an okuyunuz. Çünkü Kur’an, kıyamet gününde kendisini okuyanlara şefaatçi olarak gelecektir” </a:t>
            </a:r>
            <a:r>
              <a:rPr lang="tr-TR" dirty="0"/>
              <a:t>(</a:t>
            </a:r>
            <a:r>
              <a:rPr lang="tr-TR" dirty="0" err="1" smtClean="0"/>
              <a:t>Riyazüssalihin</a:t>
            </a:r>
            <a:r>
              <a:rPr lang="tr-TR" dirty="0" smtClean="0"/>
              <a:t> 993</a:t>
            </a:r>
            <a:r>
              <a:rPr lang="tr-TR" dirty="0"/>
              <a:t>)</a:t>
            </a:r>
          </a:p>
          <a:p>
            <a:endParaRPr lang="tr-TR" dirty="0"/>
          </a:p>
        </p:txBody>
      </p:sp>
    </p:spTree>
    <p:extLst>
      <p:ext uri="{BB962C8B-B14F-4D97-AF65-F5344CB8AC3E}">
        <p14:creationId xmlns:p14="http://schemas.microsoft.com/office/powerpoint/2010/main" val="3454259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85000" lnSpcReduction="20000"/>
          </a:bodyPr>
          <a:lstStyle/>
          <a:p>
            <a:pPr marL="0" indent="0">
              <a:buNone/>
            </a:pPr>
            <a:r>
              <a:rPr lang="tr-TR" b="1" u="sng" dirty="0" smtClean="0">
                <a:solidFill>
                  <a:srgbClr val="00B050"/>
                </a:solidFill>
                <a:latin typeface="Arial Black" pitchFamily="34" charset="0"/>
              </a:rPr>
              <a:t>2) KADİR GECESİNDE BÜTÜN GÜNAHLARIMIZA TEVBE VE İSTİĞFAR ETMELİYİZ</a:t>
            </a:r>
          </a:p>
          <a:p>
            <a:pPr>
              <a:buFont typeface="Wingdings" pitchFamily="2" charset="2"/>
              <a:buChar char="q"/>
            </a:pPr>
            <a:r>
              <a:rPr lang="ar-AE" b="1" dirty="0" smtClean="0">
                <a:latin typeface="Arial Black" pitchFamily="34" charset="0"/>
              </a:rPr>
              <a:t>يَا </a:t>
            </a:r>
            <a:r>
              <a:rPr lang="ar-AE" b="1" dirty="0">
                <a:latin typeface="Arial Black" pitchFamily="34" charset="0"/>
              </a:rPr>
              <a:t>أَيُّهَا الَّذِينَ آمَنُوا تُوبُوا إِلَى اللَّهِ تَوْبَةً نَّصُوحًا</a:t>
            </a:r>
          </a:p>
          <a:p>
            <a:pPr>
              <a:buFont typeface="Wingdings" pitchFamily="2" charset="2"/>
              <a:buChar char="q"/>
            </a:pPr>
            <a:r>
              <a:rPr lang="ar-AE" b="1" dirty="0" smtClean="0">
                <a:latin typeface="Arial Black" pitchFamily="34" charset="0"/>
              </a:rPr>
              <a:t>“</a:t>
            </a:r>
            <a:r>
              <a:rPr lang="tr-TR" b="1" dirty="0">
                <a:latin typeface="Arial Black" pitchFamily="34" charset="0"/>
              </a:rPr>
              <a:t>Ey iman edenler! Allah’a samimiyetle tövbe edin!” </a:t>
            </a:r>
          </a:p>
          <a:p>
            <a:pPr>
              <a:buFont typeface="Wingdings" pitchFamily="2" charset="2"/>
              <a:buChar char="q"/>
            </a:pPr>
            <a:r>
              <a:rPr lang="tr-TR" b="1" dirty="0">
                <a:latin typeface="Arial Black" pitchFamily="34" charset="0"/>
              </a:rPr>
              <a:t> Bu gecede Yüce Rabbimize yapmış olduğumuz günah, hata ve isyanlarımız için </a:t>
            </a:r>
            <a:r>
              <a:rPr lang="tr-TR" b="1" dirty="0" err="1">
                <a:latin typeface="Arial Black" pitchFamily="34" charset="0"/>
              </a:rPr>
              <a:t>tevbe</a:t>
            </a:r>
            <a:r>
              <a:rPr lang="tr-TR" b="1" dirty="0">
                <a:latin typeface="Arial Black" pitchFamily="34" charset="0"/>
              </a:rPr>
              <a:t> edelim, istiğfarda bulunalım. </a:t>
            </a:r>
          </a:p>
          <a:p>
            <a:pPr>
              <a:buFont typeface="Wingdings" pitchFamily="2" charset="2"/>
              <a:buChar char="q"/>
            </a:pPr>
            <a:r>
              <a:rPr lang="tr-TR" b="1" dirty="0">
                <a:latin typeface="Arial Black" pitchFamily="34" charset="0"/>
              </a:rPr>
              <a:t> “ </a:t>
            </a:r>
            <a:r>
              <a:rPr lang="ar-AE" b="1" dirty="0">
                <a:latin typeface="Arial Black" pitchFamily="34" charset="0"/>
              </a:rPr>
              <a:t>يا أيها الناس توبوا الى الله فإني أتوب في اليوم اليه مائة مرة  ”</a:t>
            </a:r>
          </a:p>
          <a:p>
            <a:pPr>
              <a:buFont typeface="Wingdings" pitchFamily="2" charset="2"/>
              <a:buChar char="q"/>
            </a:pPr>
            <a:r>
              <a:rPr lang="ar-AE" b="1" dirty="0">
                <a:latin typeface="Arial Black" pitchFamily="34" charset="0"/>
              </a:rPr>
              <a:t> “</a:t>
            </a:r>
            <a:r>
              <a:rPr lang="tr-TR" b="1" dirty="0">
                <a:latin typeface="Arial Black" pitchFamily="34" charset="0"/>
              </a:rPr>
              <a:t>Ey insanlar, Allah’a </a:t>
            </a:r>
            <a:r>
              <a:rPr lang="tr-TR" b="1" dirty="0" err="1">
                <a:latin typeface="Arial Black" pitchFamily="34" charset="0"/>
              </a:rPr>
              <a:t>tevbe</a:t>
            </a:r>
            <a:r>
              <a:rPr lang="tr-TR" b="1" dirty="0">
                <a:latin typeface="Arial Black" pitchFamily="34" charset="0"/>
              </a:rPr>
              <a:t> edin. Zira ben günde yüz kere O’na </a:t>
            </a:r>
            <a:r>
              <a:rPr lang="tr-TR" b="1" dirty="0" err="1">
                <a:latin typeface="Arial Black" pitchFamily="34" charset="0"/>
              </a:rPr>
              <a:t>tevbe</a:t>
            </a:r>
            <a:r>
              <a:rPr lang="tr-TR" b="1" dirty="0">
                <a:latin typeface="Arial Black" pitchFamily="34" charset="0"/>
              </a:rPr>
              <a:t> ediyorum.” (Müslim, </a:t>
            </a:r>
            <a:r>
              <a:rPr lang="tr-TR" b="1" dirty="0" err="1">
                <a:latin typeface="Arial Black" pitchFamily="34" charset="0"/>
              </a:rPr>
              <a:t>Zikr</a:t>
            </a:r>
            <a:r>
              <a:rPr lang="tr-TR" b="1" dirty="0">
                <a:latin typeface="Arial Black" pitchFamily="34" charset="0"/>
              </a:rPr>
              <a:t>, 42) </a:t>
            </a:r>
          </a:p>
        </p:txBody>
      </p:sp>
    </p:spTree>
    <p:extLst>
      <p:ext uri="{BB962C8B-B14F-4D97-AF65-F5344CB8AC3E}">
        <p14:creationId xmlns:p14="http://schemas.microsoft.com/office/powerpoint/2010/main" val="3889310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lnSpcReduction="10000"/>
          </a:bodyPr>
          <a:lstStyle/>
          <a:p>
            <a:r>
              <a:rPr lang="tr-TR" b="1" u="sng" dirty="0" smtClean="0">
                <a:solidFill>
                  <a:srgbClr val="00B050"/>
                </a:solidFill>
                <a:latin typeface="Arial Black" pitchFamily="34" charset="0"/>
              </a:rPr>
              <a:t>3) KADİR GECESİNDE ÇOKÇA ALLAH’I ANMALI VE ZAKİR(ÇOK ZİKİR EDEN) OLMAYA GARET GÖSTERİLMELİYİZ </a:t>
            </a:r>
          </a:p>
          <a:p>
            <a:r>
              <a:rPr lang="ar-AE" b="1" dirty="0" smtClean="0">
                <a:latin typeface="Arial Black" pitchFamily="34" charset="0"/>
              </a:rPr>
              <a:t>اَلَّذٖينَ </a:t>
            </a:r>
            <a:r>
              <a:rPr lang="ar-AE" b="1" dirty="0">
                <a:latin typeface="Arial Black" pitchFamily="34" charset="0"/>
              </a:rPr>
              <a:t>اٰمَنُوا وَتَطْمَئِنُّ قُلُوبُهُمْ بِذِكْرِ اللّٰهِ اَلَا بِذِكْرِ اللّٰهِ تَطْمَئِنُّ الْقُلُوبُ</a:t>
            </a:r>
          </a:p>
          <a:p>
            <a:r>
              <a:rPr lang="ar-AE" b="1" dirty="0">
                <a:latin typeface="Arial Black" pitchFamily="34" charset="0"/>
              </a:rPr>
              <a:t>“</a:t>
            </a:r>
            <a:r>
              <a:rPr lang="tr-TR" b="1" dirty="0">
                <a:latin typeface="Arial Black" pitchFamily="34" charset="0"/>
              </a:rPr>
              <a:t>Bunlar, iman edenler ve gönülleri Allah'ın zikriyle sükûnete erenlerdir. Bilesiniz ki, kalpler ancak Allah'ı anmakla huzur bulur.” </a:t>
            </a:r>
            <a:endParaRPr lang="tr-TR" b="1" dirty="0" smtClean="0">
              <a:latin typeface="Arial Black" pitchFamily="34" charset="0"/>
            </a:endParaRPr>
          </a:p>
          <a:p>
            <a:pPr marL="0" indent="0">
              <a:buNone/>
            </a:pPr>
            <a:r>
              <a:rPr lang="tr-TR" b="1" dirty="0">
                <a:latin typeface="Arial Black" pitchFamily="34" charset="0"/>
              </a:rPr>
              <a:t> </a:t>
            </a:r>
            <a:r>
              <a:rPr lang="tr-TR" b="1" dirty="0" smtClean="0">
                <a:latin typeface="Arial Black" pitchFamily="34" charset="0"/>
              </a:rPr>
              <a:t>  (</a:t>
            </a:r>
            <a:r>
              <a:rPr lang="tr-TR" b="1" dirty="0" err="1" smtClean="0">
                <a:latin typeface="Arial Black" pitchFamily="34" charset="0"/>
              </a:rPr>
              <a:t>Hicr</a:t>
            </a:r>
            <a:r>
              <a:rPr lang="tr-TR" b="1" dirty="0" smtClean="0">
                <a:latin typeface="Arial Black" pitchFamily="34" charset="0"/>
              </a:rPr>
              <a:t> </a:t>
            </a:r>
            <a:r>
              <a:rPr lang="tr-TR" b="1" dirty="0">
                <a:latin typeface="Arial Black" pitchFamily="34" charset="0"/>
              </a:rPr>
              <a:t>suresi </a:t>
            </a:r>
            <a:r>
              <a:rPr lang="tr-TR" b="1" dirty="0" smtClean="0">
                <a:latin typeface="Arial Black" pitchFamily="34" charset="0"/>
              </a:rPr>
              <a:t>6)</a:t>
            </a:r>
            <a:endParaRPr lang="tr-TR" b="1" dirty="0">
              <a:latin typeface="Arial Black" pitchFamily="34" charset="0"/>
            </a:endParaRPr>
          </a:p>
          <a:p>
            <a:endParaRPr lang="tr-TR" dirty="0"/>
          </a:p>
        </p:txBody>
      </p:sp>
    </p:spTree>
    <p:extLst>
      <p:ext uri="{BB962C8B-B14F-4D97-AF65-F5344CB8AC3E}">
        <p14:creationId xmlns:p14="http://schemas.microsoft.com/office/powerpoint/2010/main" val="1574410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92500" lnSpcReduction="10000"/>
          </a:bodyPr>
          <a:lstStyle/>
          <a:p>
            <a:pPr marL="0" indent="0">
              <a:buNone/>
            </a:pPr>
            <a:r>
              <a:rPr lang="tr-TR" b="1" u="sng" dirty="0" smtClean="0">
                <a:solidFill>
                  <a:srgbClr val="00B050"/>
                </a:solidFill>
                <a:latin typeface="Arial Black" pitchFamily="34" charset="0"/>
              </a:rPr>
              <a:t>4)KADİR GECESİNDE ÖZELLİKLE KAZA NAMAZLARI KILMAYA ÖZEN GÖSTERMELİYİZ</a:t>
            </a:r>
          </a:p>
          <a:p>
            <a:pPr>
              <a:buFont typeface="Wingdings" pitchFamily="2" charset="2"/>
              <a:buChar char="q"/>
            </a:pPr>
            <a:r>
              <a:rPr lang="ar-AE" b="1" dirty="0">
                <a:latin typeface="Arial Black" pitchFamily="34" charset="0"/>
              </a:rPr>
              <a:t>َنْ صَلّى صَلاةَ الْعَشَاءِ في جَمَاعَةٍ فَكأنَّمَا قَامَ نِصْفَ اللَّيْلِ، وَمَنْ صَلّى الصُّبْحَ في جَمَاعَةٍ فَكَأنَّمَا قَامَ اللَّيْلَ كُلَّهُ</a:t>
            </a:r>
          </a:p>
          <a:p>
            <a:pPr>
              <a:buFont typeface="Wingdings" pitchFamily="2" charset="2"/>
              <a:buChar char="q"/>
            </a:pPr>
            <a:endParaRPr lang="ar-AE" b="1" dirty="0">
              <a:latin typeface="Arial Black" pitchFamily="34" charset="0"/>
            </a:endParaRPr>
          </a:p>
          <a:p>
            <a:pPr>
              <a:buFont typeface="Wingdings" pitchFamily="2" charset="2"/>
              <a:buChar char="q"/>
            </a:pPr>
            <a:r>
              <a:rPr lang="tr-TR" b="1" dirty="0" smtClean="0">
                <a:latin typeface="Arial Black" pitchFamily="34" charset="0"/>
              </a:rPr>
              <a:t>«Kim </a:t>
            </a:r>
            <a:r>
              <a:rPr lang="tr-TR" b="1" dirty="0">
                <a:latin typeface="Arial Black" pitchFamily="34" charset="0"/>
              </a:rPr>
              <a:t>yatsı namazını cemaatle kılarsa sanki gecenin yarısını ihya etmiş gibidir. Kim de sabahı da cemaatle kılmışsa gecenin tamamını ihya etmiş gibidir</a:t>
            </a:r>
            <a:r>
              <a:rPr lang="tr-TR" b="1" dirty="0" smtClean="0">
                <a:latin typeface="Arial Black" pitchFamily="34" charset="0"/>
              </a:rPr>
              <a:t>.» (Müslim </a:t>
            </a:r>
            <a:r>
              <a:rPr lang="tr-TR" b="1" dirty="0" err="1" smtClean="0">
                <a:latin typeface="Arial Black" pitchFamily="34" charset="0"/>
              </a:rPr>
              <a:t>Mesacid</a:t>
            </a:r>
            <a:r>
              <a:rPr lang="tr-TR" b="1" dirty="0" smtClean="0">
                <a:latin typeface="Arial Black" pitchFamily="34" charset="0"/>
              </a:rPr>
              <a:t> 260</a:t>
            </a:r>
            <a:r>
              <a:rPr lang="tr-TR" b="1" dirty="0">
                <a:latin typeface="Arial Black" pitchFamily="34" charset="0"/>
              </a:rPr>
              <a:t>)</a:t>
            </a:r>
          </a:p>
        </p:txBody>
      </p:sp>
    </p:spTree>
    <p:extLst>
      <p:ext uri="{BB962C8B-B14F-4D97-AF65-F5344CB8AC3E}">
        <p14:creationId xmlns:p14="http://schemas.microsoft.com/office/powerpoint/2010/main" val="3375128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1982314170"/>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9179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92500"/>
          </a:bodyPr>
          <a:lstStyle/>
          <a:p>
            <a:r>
              <a:rPr lang="tr-TR" b="1" u="sng" dirty="0" smtClean="0">
                <a:solidFill>
                  <a:srgbClr val="00B050"/>
                </a:solidFill>
                <a:latin typeface="Arial Black" pitchFamily="34" charset="0"/>
              </a:rPr>
              <a:t>5)KADİR GECESİNDE  HZ. MUHAMMED SAV EFENDİMİZE ÇOKÇA SELAT VE SELAM GETİRİLMELİ</a:t>
            </a:r>
          </a:p>
          <a:p>
            <a:endParaRPr lang="ar-AE" b="1" dirty="0">
              <a:latin typeface="Arial Black" pitchFamily="34" charset="0"/>
            </a:endParaRPr>
          </a:p>
          <a:p>
            <a:r>
              <a:rPr lang="ar-AE" b="1" dirty="0">
                <a:latin typeface="Arial Black" pitchFamily="34" charset="0"/>
              </a:rPr>
              <a:t>إِنَّ اللَّهَ وَمَلَائِكَتَهُ يُصَلُّونَ عَلَى النَّبِيِّ يَا أَيُّهَا الَّذِينَ آمَنُوا صَلُّوا عَلَيْهِ وَسَلِّمُوا تَسْلِيماً</a:t>
            </a:r>
          </a:p>
          <a:p>
            <a:r>
              <a:rPr lang="ar-AE" b="1" dirty="0">
                <a:latin typeface="Arial Black" pitchFamily="34" charset="0"/>
              </a:rPr>
              <a:t>	“</a:t>
            </a:r>
            <a:r>
              <a:rPr lang="tr-TR" b="1" dirty="0">
                <a:latin typeface="Arial Black" pitchFamily="34" charset="0"/>
              </a:rPr>
              <a:t>Şüphesiz Allah ve melekleri Peygamber’e salât ediyorlar. Ey iman edenler! Siz de ona salât edin, selam edin.” </a:t>
            </a:r>
          </a:p>
          <a:p>
            <a:endParaRPr lang="tr-TR" dirty="0"/>
          </a:p>
        </p:txBody>
      </p:sp>
    </p:spTree>
    <p:extLst>
      <p:ext uri="{BB962C8B-B14F-4D97-AF65-F5344CB8AC3E}">
        <p14:creationId xmlns:p14="http://schemas.microsoft.com/office/powerpoint/2010/main" val="592240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62500" lnSpcReduction="20000"/>
          </a:bodyPr>
          <a:lstStyle/>
          <a:p>
            <a:r>
              <a:rPr lang="tr-TR" sz="4600" b="1" u="sng" dirty="0" smtClean="0">
                <a:solidFill>
                  <a:srgbClr val="00B050"/>
                </a:solidFill>
                <a:latin typeface="Arial Black" pitchFamily="34" charset="0"/>
              </a:rPr>
              <a:t>6) KADİR GECESİNDE ÇOKÇA DUA ETMELİYİZ; ÇÜNKÜ DUA İBADETİN İLİĞİDİR.</a:t>
            </a:r>
            <a:endParaRPr lang="tr-TR" sz="4600" b="1" dirty="0">
              <a:latin typeface="Arial Black" pitchFamily="34" charset="0"/>
            </a:endParaRPr>
          </a:p>
          <a:p>
            <a:r>
              <a:rPr lang="tr-TR" sz="4600" b="1" dirty="0">
                <a:latin typeface="Arial Black" pitchFamily="34" charset="0"/>
              </a:rPr>
              <a:t>	Hz. </a:t>
            </a:r>
            <a:r>
              <a:rPr lang="tr-TR" sz="4600" b="1" dirty="0" err="1">
                <a:latin typeface="Arial Black" pitchFamily="34" charset="0"/>
              </a:rPr>
              <a:t>Aişe</a:t>
            </a:r>
            <a:r>
              <a:rPr lang="tr-TR" sz="4600" b="1" dirty="0">
                <a:latin typeface="Arial Black" pitchFamily="34" charset="0"/>
              </a:rPr>
              <a:t> (</a:t>
            </a:r>
            <a:r>
              <a:rPr lang="tr-TR" sz="4600" b="1" dirty="0" err="1">
                <a:latin typeface="Arial Black" pitchFamily="34" charset="0"/>
              </a:rPr>
              <a:t>r’anha</a:t>
            </a:r>
            <a:r>
              <a:rPr lang="tr-TR" sz="4600" b="1" dirty="0">
                <a:latin typeface="Arial Black" pitchFamily="34" charset="0"/>
              </a:rPr>
              <a:t>) anlatıyor: Ya </a:t>
            </a:r>
            <a:r>
              <a:rPr lang="tr-TR" sz="4600" b="1" dirty="0" err="1">
                <a:latin typeface="Arial Black" pitchFamily="34" charset="0"/>
              </a:rPr>
              <a:t>Rasulullah</a:t>
            </a:r>
            <a:r>
              <a:rPr lang="tr-TR" sz="4600" b="1" dirty="0">
                <a:latin typeface="Arial Black" pitchFamily="34" charset="0"/>
              </a:rPr>
              <a:t>, kadir </a:t>
            </a:r>
            <a:r>
              <a:rPr lang="tr-TR" sz="4600" b="1" dirty="0" err="1">
                <a:latin typeface="Arial Black" pitchFamily="34" charset="0"/>
              </a:rPr>
              <a:t>gecesi’ne</a:t>
            </a:r>
            <a:r>
              <a:rPr lang="tr-TR" sz="4600" b="1" dirty="0">
                <a:latin typeface="Arial Black" pitchFamily="34" charset="0"/>
              </a:rPr>
              <a:t> rastlarsam ne dua edeceğim bana bildir, diye talepte bulunmuş. </a:t>
            </a:r>
          </a:p>
          <a:p>
            <a:r>
              <a:rPr lang="ar-AE" sz="4600" b="1" dirty="0">
                <a:latin typeface="Arial Black" pitchFamily="34" charset="0"/>
              </a:rPr>
              <a:t>قُلْتُ : يا رَسُولَ اللَّهِ أَرَأَيْتَ إِن عَلِمْتُ أَيَّ لَيْلَةٍ لَيْلَةُ القَدْرِ ما أَقُولُ فيها ؟ قَالَ : « قُولي : اللَّهُمَّ إِنَّكَ عَفُوٌّ تُحِبُّ العفْوَ فاعْفُ عنِّي »</a:t>
            </a:r>
          </a:p>
          <a:p>
            <a:r>
              <a:rPr lang="ar-AE" sz="4600" b="1" dirty="0">
                <a:latin typeface="Arial Black" pitchFamily="34" charset="0"/>
              </a:rPr>
              <a:t>	</a:t>
            </a:r>
            <a:r>
              <a:rPr lang="tr-TR" sz="4600" b="1" dirty="0" err="1">
                <a:latin typeface="Arial Black" pitchFamily="34" charset="0"/>
              </a:rPr>
              <a:t>Rasulullah</a:t>
            </a:r>
            <a:r>
              <a:rPr lang="tr-TR" sz="4600" b="1" dirty="0">
                <a:latin typeface="Arial Black" pitchFamily="34" charset="0"/>
              </a:rPr>
              <a:t> (</a:t>
            </a:r>
            <a:r>
              <a:rPr lang="tr-TR" sz="4600" b="1" dirty="0" err="1">
                <a:latin typeface="Arial Black" pitchFamily="34" charset="0"/>
              </a:rPr>
              <a:t>s.a.s</a:t>
            </a:r>
            <a:r>
              <a:rPr lang="tr-TR" sz="4600" b="1" dirty="0">
                <a:latin typeface="Arial Black" pitchFamily="34" charset="0"/>
              </a:rPr>
              <a:t>) şöyle buyurmuştur: “Allah’ım, şüphesiz sen affedicisin affetmeyi seversin. Beni affet,” diye dua et (</a:t>
            </a:r>
            <a:r>
              <a:rPr lang="tr-TR" sz="4600" b="1" dirty="0" err="1">
                <a:latin typeface="Arial Black" pitchFamily="34" charset="0"/>
              </a:rPr>
              <a:t>Tirmizî</a:t>
            </a:r>
            <a:r>
              <a:rPr lang="tr-TR" sz="4600" b="1" dirty="0">
                <a:latin typeface="Arial Black" pitchFamily="34" charset="0"/>
              </a:rPr>
              <a:t>, “</a:t>
            </a:r>
            <a:r>
              <a:rPr lang="tr-TR" sz="4600" b="1" dirty="0" err="1">
                <a:latin typeface="Arial Black" pitchFamily="34" charset="0"/>
              </a:rPr>
              <a:t>Deavât</a:t>
            </a:r>
            <a:r>
              <a:rPr lang="tr-TR" sz="4600" b="1" dirty="0">
                <a:latin typeface="Arial Black" pitchFamily="34" charset="0"/>
              </a:rPr>
              <a:t>”, 84.)</a:t>
            </a:r>
          </a:p>
          <a:p>
            <a:endParaRPr lang="tr-TR" dirty="0"/>
          </a:p>
        </p:txBody>
      </p:sp>
    </p:spTree>
    <p:extLst>
      <p:ext uri="{BB962C8B-B14F-4D97-AF65-F5344CB8AC3E}">
        <p14:creationId xmlns:p14="http://schemas.microsoft.com/office/powerpoint/2010/main" val="2181198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77500" lnSpcReduction="20000"/>
          </a:bodyPr>
          <a:lstStyle/>
          <a:p>
            <a:pPr algn="ctr">
              <a:buFont typeface="Wingdings" pitchFamily="2" charset="2"/>
              <a:buChar char="q"/>
            </a:pPr>
            <a:r>
              <a:rPr lang="tr-TR" u="sng" dirty="0" smtClean="0">
                <a:solidFill>
                  <a:srgbClr val="00B050"/>
                </a:solidFill>
                <a:latin typeface="Arial Black" pitchFamily="34" charset="0"/>
              </a:rPr>
              <a:t>KADİR GECESİNDE  VE MÜBAREK GÜN VE GECELERDE YAPILMASI GEREKLİ OLAN İBADET VE TAATLAR</a:t>
            </a:r>
          </a:p>
          <a:p>
            <a:pPr algn="ctr">
              <a:buFont typeface="Wingdings" pitchFamily="2" charset="2"/>
              <a:buChar char="q"/>
            </a:pPr>
            <a:r>
              <a:rPr lang="tr-TR" u="sng" dirty="0" smtClean="0">
                <a:solidFill>
                  <a:srgbClr val="00B050"/>
                </a:solidFill>
                <a:latin typeface="Arial Black" pitchFamily="34" charset="0"/>
              </a:rPr>
              <a:t>ÖZETLE</a:t>
            </a:r>
            <a:endParaRPr lang="tr-TR" u="sng" dirty="0">
              <a:solidFill>
                <a:srgbClr val="00B050"/>
              </a:solidFill>
              <a:latin typeface="Arial Black" pitchFamily="34" charset="0"/>
            </a:endParaRPr>
          </a:p>
          <a:p>
            <a:pPr>
              <a:buFont typeface="Wingdings" pitchFamily="2" charset="2"/>
              <a:buChar char="q"/>
            </a:pPr>
            <a:r>
              <a:rPr lang="tr-TR" dirty="0" smtClean="0">
                <a:latin typeface="Arial Black" pitchFamily="34" charset="0"/>
              </a:rPr>
              <a:t>1)Kendimiz </a:t>
            </a:r>
            <a:r>
              <a:rPr lang="tr-TR" dirty="0">
                <a:latin typeface="Arial Black" pitchFamily="34" charset="0"/>
              </a:rPr>
              <a:t>hesaba çekmeliyiz</a:t>
            </a:r>
            <a:r>
              <a:rPr lang="tr-TR" dirty="0" smtClean="0">
                <a:latin typeface="Arial Black" pitchFamily="34" charset="0"/>
              </a:rPr>
              <a:t>. Hayatımızın </a:t>
            </a:r>
            <a:r>
              <a:rPr lang="tr-TR" dirty="0">
                <a:latin typeface="Arial Black" pitchFamily="34" charset="0"/>
              </a:rPr>
              <a:t>ahirete </a:t>
            </a:r>
            <a:r>
              <a:rPr lang="tr-TR" dirty="0" err="1">
                <a:latin typeface="Arial Black" pitchFamily="34" charset="0"/>
              </a:rPr>
              <a:t>tealluk</a:t>
            </a:r>
            <a:r>
              <a:rPr lang="tr-TR" dirty="0">
                <a:latin typeface="Arial Black" pitchFamily="34" charset="0"/>
              </a:rPr>
              <a:t> eden hesabını iyi yapmalıyız.</a:t>
            </a:r>
          </a:p>
          <a:p>
            <a:pPr>
              <a:buFont typeface="Wingdings" pitchFamily="2" charset="2"/>
              <a:buChar char="q"/>
            </a:pPr>
            <a:r>
              <a:rPr lang="tr-TR" dirty="0">
                <a:latin typeface="Arial Black" pitchFamily="34" charset="0"/>
              </a:rPr>
              <a:t>2)Kulluk bilincimizi oluşturmalıyız.</a:t>
            </a:r>
          </a:p>
          <a:p>
            <a:pPr>
              <a:buFont typeface="Wingdings" pitchFamily="2" charset="2"/>
              <a:buChar char="q"/>
            </a:pPr>
            <a:r>
              <a:rPr lang="tr-TR" dirty="0">
                <a:latin typeface="Arial Black" pitchFamily="34" charset="0"/>
              </a:rPr>
              <a:t>3)Kendimize mümin bilinci oluşturmalıyız.</a:t>
            </a:r>
          </a:p>
          <a:p>
            <a:pPr>
              <a:buFont typeface="Wingdings" pitchFamily="2" charset="2"/>
              <a:buChar char="q"/>
            </a:pPr>
            <a:r>
              <a:rPr lang="tr-TR" dirty="0">
                <a:latin typeface="Arial Black" pitchFamily="34" charset="0"/>
              </a:rPr>
              <a:t>4)Çokça zikir etmeliyiz</a:t>
            </a:r>
            <a:r>
              <a:rPr lang="tr-TR" dirty="0" smtClean="0">
                <a:latin typeface="Arial Black" pitchFamily="34" charset="0"/>
              </a:rPr>
              <a:t>. Zikir </a:t>
            </a:r>
            <a:r>
              <a:rPr lang="tr-TR" dirty="0">
                <a:latin typeface="Arial Black" pitchFamily="34" charset="0"/>
              </a:rPr>
              <a:t>insana kalp sağlamlığı ve mutlu bir bakışa vesile olur.</a:t>
            </a:r>
          </a:p>
          <a:p>
            <a:pPr>
              <a:buFont typeface="Wingdings" pitchFamily="2" charset="2"/>
              <a:buChar char="q"/>
            </a:pPr>
            <a:r>
              <a:rPr lang="tr-TR" dirty="0">
                <a:latin typeface="Arial Black" pitchFamily="34" charset="0"/>
              </a:rPr>
              <a:t>5)Her daim Kuran okumalı veya  Kuran dinlemeliyiz ve bu aylarda daha da artırarak devam etmeliyiz </a:t>
            </a:r>
            <a:r>
              <a:rPr lang="tr-TR" dirty="0" err="1">
                <a:latin typeface="Arial Black" pitchFamily="34" charset="0"/>
              </a:rPr>
              <a:t>yakin</a:t>
            </a:r>
            <a:r>
              <a:rPr lang="tr-TR" dirty="0">
                <a:latin typeface="Arial Black" pitchFamily="34" charset="0"/>
              </a:rPr>
              <a:t> ölüm bize gelinceye kadar. </a:t>
            </a:r>
          </a:p>
          <a:p>
            <a:endParaRPr lang="tr-TR" dirty="0"/>
          </a:p>
        </p:txBody>
      </p:sp>
    </p:spTree>
    <p:extLst>
      <p:ext uri="{BB962C8B-B14F-4D97-AF65-F5344CB8AC3E}">
        <p14:creationId xmlns:p14="http://schemas.microsoft.com/office/powerpoint/2010/main" val="386051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092030"/>
          </a:xfrm>
        </p:spPr>
        <p:txBody>
          <a:bodyPr>
            <a:normAutofit fontScale="77500" lnSpcReduction="20000"/>
          </a:bodyPr>
          <a:lstStyle/>
          <a:p>
            <a:pPr>
              <a:buFont typeface="Wingdings" pitchFamily="2" charset="2"/>
              <a:buChar char="q"/>
            </a:pPr>
            <a:r>
              <a:rPr lang="tr-TR" dirty="0">
                <a:latin typeface="Arial Black" pitchFamily="34" charset="0"/>
              </a:rPr>
              <a:t>6)Kaza namazlarımızı kılmaya gayret </a:t>
            </a:r>
            <a:r>
              <a:rPr lang="tr-TR" dirty="0" smtClean="0">
                <a:latin typeface="Arial Black" pitchFamily="34" charset="0"/>
              </a:rPr>
              <a:t>göstermeli</a:t>
            </a:r>
            <a:r>
              <a:rPr lang="tr-TR" dirty="0">
                <a:latin typeface="Arial Black" pitchFamily="34" charset="0"/>
              </a:rPr>
              <a:t>, </a:t>
            </a:r>
            <a:r>
              <a:rPr lang="tr-TR" dirty="0" err="1">
                <a:latin typeface="Arial Black" pitchFamily="34" charset="0"/>
              </a:rPr>
              <a:t>teheccüt</a:t>
            </a:r>
            <a:r>
              <a:rPr lang="tr-TR" dirty="0">
                <a:latin typeface="Arial Black" pitchFamily="34" charset="0"/>
              </a:rPr>
              <a:t> ve nafile ibadetlere azami gayret sarf etmeliyiz.</a:t>
            </a:r>
          </a:p>
          <a:p>
            <a:pPr>
              <a:buFont typeface="Wingdings" pitchFamily="2" charset="2"/>
              <a:buChar char="q"/>
            </a:pPr>
            <a:r>
              <a:rPr lang="tr-TR" dirty="0">
                <a:latin typeface="Arial Black" pitchFamily="34" charset="0"/>
              </a:rPr>
              <a:t>7)Zikir ehli olmamız gerekir ve daima zikir üzere hayat sürmenin </a:t>
            </a:r>
            <a:r>
              <a:rPr lang="tr-TR" dirty="0" smtClean="0">
                <a:latin typeface="Arial Black" pitchFamily="34" charset="0"/>
              </a:rPr>
              <a:t>gayretinde </a:t>
            </a:r>
            <a:r>
              <a:rPr lang="tr-TR" dirty="0">
                <a:latin typeface="Arial Black" pitchFamily="34" charset="0"/>
              </a:rPr>
              <a:t>olmalıyız.</a:t>
            </a:r>
          </a:p>
          <a:p>
            <a:pPr>
              <a:buFont typeface="Wingdings" pitchFamily="2" charset="2"/>
              <a:buChar char="q"/>
            </a:pPr>
            <a:r>
              <a:rPr lang="tr-TR" dirty="0">
                <a:latin typeface="Arial Black" pitchFamily="34" charset="0"/>
              </a:rPr>
              <a:t>8)Anaya babaya ve yakınlarımıza iyilikle </a:t>
            </a:r>
            <a:r>
              <a:rPr lang="tr-TR" dirty="0" smtClean="0">
                <a:latin typeface="Arial Black" pitchFamily="34" charset="0"/>
              </a:rPr>
              <a:t>muamele </a:t>
            </a:r>
            <a:r>
              <a:rPr lang="tr-TR" dirty="0">
                <a:latin typeface="Arial Black" pitchFamily="34" charset="0"/>
              </a:rPr>
              <a:t>etmeli ve Allah’ın emri olan sıla-i rahimi gözetmeliyiz.</a:t>
            </a:r>
          </a:p>
          <a:p>
            <a:pPr>
              <a:buFont typeface="Wingdings" pitchFamily="2" charset="2"/>
              <a:buChar char="q"/>
            </a:pPr>
            <a:r>
              <a:rPr lang="tr-TR" dirty="0">
                <a:latin typeface="Arial Black" pitchFamily="34" charset="0"/>
              </a:rPr>
              <a:t>9)Fakirlere, yoksullara, yetimlere ve ihtiyaç sahiplerine yardım etmeli ve bunların derdi ile her zaman dertlenmeliyiz.</a:t>
            </a:r>
          </a:p>
          <a:p>
            <a:pPr>
              <a:buFont typeface="Wingdings" pitchFamily="2" charset="2"/>
              <a:buChar char="q"/>
            </a:pPr>
            <a:r>
              <a:rPr lang="tr-TR" dirty="0">
                <a:latin typeface="Arial Black" pitchFamily="34" charset="0"/>
              </a:rPr>
              <a:t>10)Kabirlerimizi ziyaret etmeli ve bir gün bizde öleceğimizin farkında olmalı ve kabir ziyaretlerinden ibret almalıyız.</a:t>
            </a:r>
          </a:p>
          <a:p>
            <a:endParaRPr lang="tr-TR" dirty="0"/>
          </a:p>
        </p:txBody>
      </p:sp>
    </p:spTree>
    <p:extLst>
      <p:ext uri="{BB962C8B-B14F-4D97-AF65-F5344CB8AC3E}">
        <p14:creationId xmlns:p14="http://schemas.microsoft.com/office/powerpoint/2010/main" val="3182804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0538"/>
            <a:ext cx="9144000" cy="5143500"/>
          </a:xfrm>
        </p:spPr>
        <p:txBody>
          <a:bodyPr>
            <a:normAutofit fontScale="77500" lnSpcReduction="20000"/>
          </a:bodyPr>
          <a:lstStyle/>
          <a:p>
            <a:pPr>
              <a:buFont typeface="Wingdings" pitchFamily="2" charset="2"/>
              <a:buChar char="q"/>
            </a:pPr>
            <a:r>
              <a:rPr lang="tr-TR" dirty="0">
                <a:latin typeface="Arial Black" pitchFamily="34" charset="0"/>
              </a:rPr>
              <a:t>11)Bu </a:t>
            </a:r>
            <a:r>
              <a:rPr lang="tr-TR" dirty="0" smtClean="0">
                <a:latin typeface="Arial Black" pitchFamily="34" charset="0"/>
              </a:rPr>
              <a:t>ayda tutulan oruç vesile </a:t>
            </a:r>
            <a:r>
              <a:rPr lang="tr-TR" dirty="0">
                <a:latin typeface="Arial Black" pitchFamily="34" charset="0"/>
              </a:rPr>
              <a:t>ile nefsimizi terbiye etmeliyiz.</a:t>
            </a:r>
          </a:p>
          <a:p>
            <a:pPr>
              <a:buFont typeface="Wingdings" pitchFamily="2" charset="2"/>
              <a:buChar char="q"/>
            </a:pPr>
            <a:r>
              <a:rPr lang="tr-TR" dirty="0" smtClean="0">
                <a:latin typeface="Arial Black" pitchFamily="34" charset="0"/>
              </a:rPr>
              <a:t>12)Çocuklara </a:t>
            </a:r>
            <a:r>
              <a:rPr lang="tr-TR" dirty="0">
                <a:latin typeface="Arial Black" pitchFamily="34" charset="0"/>
              </a:rPr>
              <a:t>hediyeler vermeli ve </a:t>
            </a:r>
            <a:r>
              <a:rPr lang="tr-TR" dirty="0" smtClean="0">
                <a:latin typeface="Arial Black" pitchFamily="34" charset="0"/>
              </a:rPr>
              <a:t>çocuklarımıza </a:t>
            </a:r>
            <a:r>
              <a:rPr lang="tr-TR" dirty="0">
                <a:latin typeface="Arial Black" pitchFamily="34" charset="0"/>
              </a:rPr>
              <a:t>mübarek gün ve gecelerin ehemmiyetini öğretmeliyiz. Çocuklarımızı bu aylarda namaza ve camiye alıştırmalıyız.</a:t>
            </a:r>
          </a:p>
          <a:p>
            <a:pPr>
              <a:buFont typeface="Wingdings" pitchFamily="2" charset="2"/>
              <a:buChar char="q"/>
            </a:pPr>
            <a:r>
              <a:rPr lang="tr-TR" dirty="0">
                <a:latin typeface="Arial Black" pitchFamily="34" charset="0"/>
              </a:rPr>
              <a:t>13)Küslerin barışmasına vesile olmaya gayret göstermeli ve üç günden fazla kardeşler arasında küslüğün helal olmadığının farkında olmasını sağlamak</a:t>
            </a:r>
          </a:p>
          <a:p>
            <a:pPr>
              <a:buFont typeface="Wingdings" pitchFamily="2" charset="2"/>
              <a:buChar char="q"/>
            </a:pPr>
            <a:r>
              <a:rPr lang="tr-TR" dirty="0">
                <a:latin typeface="Arial Black" pitchFamily="34" charset="0"/>
              </a:rPr>
              <a:t>14)Hasta ziyaretlerinde bulunulmalı, hastayı ziyaret etmek cennette bulunmak gibidir.</a:t>
            </a:r>
          </a:p>
          <a:p>
            <a:endParaRPr lang="tr-TR" dirty="0"/>
          </a:p>
        </p:txBody>
      </p:sp>
    </p:spTree>
    <p:extLst>
      <p:ext uri="{BB962C8B-B14F-4D97-AF65-F5344CB8AC3E}">
        <p14:creationId xmlns:p14="http://schemas.microsoft.com/office/powerpoint/2010/main" val="1377140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92500" lnSpcReduction="10000"/>
          </a:bodyPr>
          <a:lstStyle/>
          <a:p>
            <a:pPr>
              <a:buFont typeface="Wingdings" pitchFamily="2" charset="2"/>
              <a:buChar char="q"/>
            </a:pPr>
            <a:r>
              <a:rPr lang="tr-TR" dirty="0">
                <a:latin typeface="Arial Black" pitchFamily="34" charset="0"/>
              </a:rPr>
              <a:t>15)İlim ve sohbet meclislerinde bulunmaya gayret </a:t>
            </a:r>
            <a:r>
              <a:rPr lang="tr-TR" dirty="0" smtClean="0">
                <a:latin typeface="Arial Black" pitchFamily="34" charset="0"/>
              </a:rPr>
              <a:t>göstermeliyiz.</a:t>
            </a:r>
            <a:endParaRPr lang="tr-TR" dirty="0">
              <a:latin typeface="Arial Black" pitchFamily="34" charset="0"/>
            </a:endParaRPr>
          </a:p>
          <a:p>
            <a:pPr>
              <a:buFont typeface="Wingdings" pitchFamily="2" charset="2"/>
              <a:buChar char="q"/>
            </a:pPr>
            <a:r>
              <a:rPr lang="tr-TR" dirty="0">
                <a:latin typeface="Arial Black" pitchFamily="34" charset="0"/>
              </a:rPr>
              <a:t>16)Hz Muhammed SAV </a:t>
            </a:r>
            <a:r>
              <a:rPr lang="tr-TR" dirty="0" smtClean="0">
                <a:latin typeface="Arial Black" pitchFamily="34" charset="0"/>
              </a:rPr>
              <a:t>Efendimize </a:t>
            </a:r>
            <a:r>
              <a:rPr lang="tr-TR" dirty="0">
                <a:latin typeface="Arial Black" pitchFamily="34" charset="0"/>
              </a:rPr>
              <a:t>çokça </a:t>
            </a:r>
            <a:r>
              <a:rPr lang="tr-TR" dirty="0" err="1" smtClean="0">
                <a:latin typeface="Arial Black" pitchFamily="34" charset="0"/>
              </a:rPr>
              <a:t>Selatü</a:t>
            </a:r>
            <a:r>
              <a:rPr lang="tr-TR" dirty="0" smtClean="0">
                <a:latin typeface="Arial Black" pitchFamily="34" charset="0"/>
              </a:rPr>
              <a:t> </a:t>
            </a:r>
            <a:r>
              <a:rPr lang="tr-TR" dirty="0">
                <a:latin typeface="Arial Black" pitchFamily="34" charset="0"/>
              </a:rPr>
              <a:t>selam getirmeliyiz.</a:t>
            </a:r>
          </a:p>
          <a:p>
            <a:pPr>
              <a:buFont typeface="Wingdings" pitchFamily="2" charset="2"/>
              <a:buChar char="q"/>
            </a:pPr>
            <a:r>
              <a:rPr lang="tr-TR" dirty="0">
                <a:latin typeface="Arial Black" pitchFamily="34" charset="0"/>
              </a:rPr>
              <a:t>17)Ağlayarak ve sızlanarak için </a:t>
            </a:r>
            <a:r>
              <a:rPr lang="tr-TR" dirty="0" err="1">
                <a:latin typeface="Arial Black" pitchFamily="34" charset="0"/>
              </a:rPr>
              <a:t>için</a:t>
            </a:r>
            <a:r>
              <a:rPr lang="tr-TR" dirty="0">
                <a:latin typeface="Arial Black" pitchFamily="34" charset="0"/>
              </a:rPr>
              <a:t> </a:t>
            </a:r>
            <a:r>
              <a:rPr lang="tr-TR" dirty="0" smtClean="0">
                <a:latin typeface="Arial Black" pitchFamily="34" charset="0"/>
              </a:rPr>
              <a:t>tövbe </a:t>
            </a:r>
            <a:r>
              <a:rPr lang="tr-TR" dirty="0">
                <a:latin typeface="Arial Black" pitchFamily="34" charset="0"/>
              </a:rPr>
              <a:t>ve istiğfarda bulunmalıyız. Efendimiz SAV günde 100 defa istiğfarda bulunurdu ya sen günde kaç kez </a:t>
            </a:r>
            <a:r>
              <a:rPr lang="tr-TR" dirty="0" smtClean="0">
                <a:latin typeface="Arial Black" pitchFamily="34" charset="0"/>
              </a:rPr>
              <a:t>tövbe </a:t>
            </a:r>
            <a:r>
              <a:rPr lang="tr-TR" dirty="0">
                <a:latin typeface="Arial Black" pitchFamily="34" charset="0"/>
              </a:rPr>
              <a:t>ve istiğfardasın?</a:t>
            </a:r>
          </a:p>
          <a:p>
            <a:pPr>
              <a:buFont typeface="Wingdings" pitchFamily="2" charset="2"/>
              <a:buChar char="q"/>
            </a:pPr>
            <a:r>
              <a:rPr lang="tr-TR" dirty="0">
                <a:latin typeface="Arial Black" pitchFamily="34" charset="0"/>
              </a:rPr>
              <a:t>18)Cennete hazır hale gelmek için her türlü gayreti sarf etmeliyiz.</a:t>
            </a:r>
          </a:p>
          <a:p>
            <a:endParaRPr lang="tr-TR" dirty="0"/>
          </a:p>
        </p:txBody>
      </p:sp>
    </p:spTree>
    <p:extLst>
      <p:ext uri="{BB962C8B-B14F-4D97-AF65-F5344CB8AC3E}">
        <p14:creationId xmlns:p14="http://schemas.microsoft.com/office/powerpoint/2010/main" val="6596218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txBody>
          <a:bodyPr>
            <a:normAutofit fontScale="70000" lnSpcReduction="20000"/>
          </a:bodyPr>
          <a:lstStyle/>
          <a:p>
            <a:pPr marL="0" indent="0" algn="ctr">
              <a:buNone/>
            </a:pPr>
            <a:r>
              <a:rPr lang="tr-TR" dirty="0" smtClean="0">
                <a:solidFill>
                  <a:srgbClr val="00B050"/>
                </a:solidFill>
                <a:latin typeface="Arial Black" pitchFamily="34" charset="0"/>
              </a:rPr>
              <a:t>DUAMIZ</a:t>
            </a:r>
          </a:p>
          <a:p>
            <a:pPr>
              <a:buFont typeface="Wingdings" pitchFamily="2" charset="2"/>
              <a:buChar char="q"/>
            </a:pPr>
            <a:r>
              <a:rPr lang="tr-TR" dirty="0" smtClean="0">
                <a:latin typeface="Arial Black" pitchFamily="34" charset="0"/>
              </a:rPr>
              <a:t>ALLAHIM KURANI İNDİRDİĞİN GECEYE KAVUŞTUK BİZLER BAĞIŞLA  ALLAHIM</a:t>
            </a:r>
          </a:p>
          <a:p>
            <a:pPr>
              <a:buFont typeface="Wingdings" pitchFamily="2" charset="2"/>
              <a:buChar char="q"/>
            </a:pPr>
            <a:r>
              <a:rPr lang="tr-TR" dirty="0" smtClean="0">
                <a:latin typeface="Arial Black" pitchFamily="34" charset="0"/>
              </a:rPr>
              <a:t>ALLAHIM BİN AYDAN DAHA HAYIRLI OLAN KADİR GECESİNİ İDRAK EDİYORUZ KURANLA HEMHAL OLMAYI İHSAN EYLE ALLAHIM</a:t>
            </a:r>
          </a:p>
          <a:p>
            <a:pPr>
              <a:buFont typeface="Wingdings" pitchFamily="2" charset="2"/>
              <a:buChar char="q"/>
            </a:pPr>
            <a:r>
              <a:rPr lang="tr-TR" dirty="0" smtClean="0">
                <a:latin typeface="Arial Black" pitchFamily="34" charset="0"/>
              </a:rPr>
              <a:t>KADİR GECESİ HÜRMETİNE VE O GECEDE İNMEYE BAŞLAYAN KURAN HURMETİNE BİZE DÜNYADA GÜZELLİKLER İYİLİKLER İHSAN EYLE AHİRETTEDE GÜZELLİKLER İYİLİKLER İHSAN EYLE VE BİZLERİ CEHENNEM AZABINDAN KORU ALLAHIM</a:t>
            </a:r>
          </a:p>
          <a:p>
            <a:pPr>
              <a:buFont typeface="Wingdings" pitchFamily="2" charset="2"/>
              <a:buChar char="q"/>
            </a:pPr>
            <a:r>
              <a:rPr lang="tr-TR" dirty="0" smtClean="0">
                <a:latin typeface="Arial Black" pitchFamily="34" charset="0"/>
              </a:rPr>
              <a:t>KADİR GECESİNE HAS EFENDİMİZİN DUASI İLE DUAMIZI BİTİRİYORUZ; “Allah’ım, şüphesiz sen affedicisin affetmeyi seversin. Beni(BİZİ) affet,” </a:t>
            </a:r>
          </a:p>
          <a:p>
            <a:pPr marL="0" indent="0">
              <a:buNone/>
            </a:pPr>
            <a:r>
              <a:rPr lang="tr-TR" dirty="0" smtClean="0"/>
              <a:t>(Not: Bu vaaz Diyanet KM ve DKS faydalanarak hazırlanmıştır.)</a:t>
            </a:r>
          </a:p>
          <a:p>
            <a:pPr marL="0" indent="0">
              <a:buNone/>
            </a:pPr>
            <a:endParaRPr lang="tr-TR" dirty="0"/>
          </a:p>
        </p:txBody>
      </p:sp>
    </p:spTree>
    <p:extLst>
      <p:ext uri="{BB962C8B-B14F-4D97-AF65-F5344CB8AC3E}">
        <p14:creationId xmlns:p14="http://schemas.microsoft.com/office/powerpoint/2010/main" val="2661269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3431517221"/>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34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Font typeface="Wingdings" pitchFamily="2" charset="2"/>
              <a:buChar char="Ø"/>
            </a:pPr>
            <a:r>
              <a:rPr lang="tr-TR" b="1" dirty="0" smtClean="0">
                <a:solidFill>
                  <a:srgbClr val="00B050"/>
                </a:solidFill>
                <a:latin typeface="Arial Black" pitchFamily="34" charset="0"/>
              </a:rPr>
              <a:t>DUHAN SURESİ İL BEŞ AYETİNDE KADİR GECESİNİN DEĞERİ İLE İLGİLİ ALLAH ŞÖYLE BUYURUYOR:</a:t>
            </a:r>
          </a:p>
          <a:p>
            <a:pPr>
              <a:buFont typeface="Wingdings" pitchFamily="2" charset="2"/>
              <a:buChar char="Ø"/>
            </a:pPr>
            <a:r>
              <a:rPr lang="ar-AE" b="1" dirty="0" smtClean="0">
                <a:latin typeface="Arial Black" pitchFamily="34" charset="0"/>
              </a:rPr>
              <a:t>حم وَالْكِتَابِ </a:t>
            </a:r>
            <a:r>
              <a:rPr lang="ar-AE" b="1" dirty="0">
                <a:latin typeface="Arial Black" pitchFamily="34" charset="0"/>
              </a:rPr>
              <a:t>الْمُبٖينِ </a:t>
            </a:r>
            <a:r>
              <a:rPr lang="ar-AE" b="1" dirty="0" smtClean="0">
                <a:latin typeface="Arial Black" pitchFamily="34" charset="0"/>
              </a:rPr>
              <a:t>اِنَّا </a:t>
            </a:r>
            <a:r>
              <a:rPr lang="ar-AE" b="1" dirty="0">
                <a:latin typeface="Arial Black" pitchFamily="34" charset="0"/>
              </a:rPr>
              <a:t>اَنْزَلْنَاهُ فٖى لَيْلَةٍ مُبَارَكَةٍ اِنَّا </a:t>
            </a:r>
            <a:r>
              <a:rPr lang="ar-AE" b="1" dirty="0" smtClean="0">
                <a:latin typeface="Arial Black" pitchFamily="34" charset="0"/>
              </a:rPr>
              <a:t>كُنَّا </a:t>
            </a:r>
            <a:r>
              <a:rPr lang="ar-AE" b="1" dirty="0">
                <a:latin typeface="Arial Black" pitchFamily="34" charset="0"/>
              </a:rPr>
              <a:t>مُنْذِرٖينَ </a:t>
            </a:r>
            <a:r>
              <a:rPr lang="ar-AE" b="1" dirty="0" smtClean="0">
                <a:latin typeface="Arial Black" pitchFamily="34" charset="0"/>
              </a:rPr>
              <a:t>فٖيهَا </a:t>
            </a:r>
            <a:endParaRPr lang="tr-TR" b="1" dirty="0" smtClean="0">
              <a:latin typeface="Arial Black" pitchFamily="34" charset="0"/>
            </a:endParaRPr>
          </a:p>
          <a:p>
            <a:pPr marL="0" indent="0">
              <a:buNone/>
            </a:pPr>
            <a:r>
              <a:rPr lang="ar-AE" b="1" dirty="0" smtClean="0">
                <a:latin typeface="Arial Black" pitchFamily="34" charset="0"/>
              </a:rPr>
              <a:t>يُفْرَقُ </a:t>
            </a:r>
            <a:r>
              <a:rPr lang="ar-AE" b="1" dirty="0">
                <a:latin typeface="Arial Black" pitchFamily="34" charset="0"/>
              </a:rPr>
              <a:t>كُلُّ اَمْرٍ حَكٖيمٍ </a:t>
            </a:r>
            <a:r>
              <a:rPr lang="ar-AE" b="1" dirty="0" smtClean="0">
                <a:latin typeface="Arial Black" pitchFamily="34" charset="0"/>
              </a:rPr>
              <a:t>اَمْرًا </a:t>
            </a:r>
            <a:r>
              <a:rPr lang="ar-AE" b="1" dirty="0">
                <a:latin typeface="Arial Black" pitchFamily="34" charset="0"/>
              </a:rPr>
              <a:t>مِنْ عِنْدِنَا اِنَّا كُنَّا </a:t>
            </a:r>
            <a:r>
              <a:rPr lang="ar-AE" b="1" dirty="0" smtClean="0">
                <a:latin typeface="Arial Black" pitchFamily="34" charset="0"/>
              </a:rPr>
              <a:t>مُرْسِلٖينَ</a:t>
            </a:r>
            <a:endParaRPr lang="tr-TR" b="1" dirty="0" smtClean="0">
              <a:latin typeface="Arial Black" pitchFamily="34" charset="0"/>
            </a:endParaRPr>
          </a:p>
          <a:p>
            <a:pPr>
              <a:buFont typeface="Wingdings" pitchFamily="2" charset="2"/>
              <a:buChar char="Ø"/>
            </a:pPr>
            <a:r>
              <a:rPr lang="tr-TR" b="1" dirty="0" smtClean="0">
                <a:latin typeface="Arial Black" pitchFamily="34" charset="0"/>
              </a:rPr>
              <a:t>«</a:t>
            </a:r>
            <a:r>
              <a:rPr lang="tr-TR" b="1" dirty="0" err="1" smtClean="0">
                <a:latin typeface="Arial Black" pitchFamily="34" charset="0"/>
              </a:rPr>
              <a:t>Hâ</a:t>
            </a:r>
            <a:r>
              <a:rPr lang="tr-TR" b="1" dirty="0">
                <a:latin typeface="Arial Black" pitchFamily="34" charset="0"/>
              </a:rPr>
              <a:t>, </a:t>
            </a:r>
            <a:r>
              <a:rPr lang="tr-TR" b="1" dirty="0" err="1">
                <a:latin typeface="Arial Black" pitchFamily="34" charset="0"/>
              </a:rPr>
              <a:t>Mîm</a:t>
            </a:r>
            <a:r>
              <a:rPr lang="tr-TR" b="1" dirty="0">
                <a:latin typeface="Arial Black" pitchFamily="34" charset="0"/>
              </a:rPr>
              <a:t>. Apaçık kitaba </a:t>
            </a:r>
            <a:r>
              <a:rPr lang="tr-TR" b="1" dirty="0" err="1">
                <a:latin typeface="Arial Black" pitchFamily="34" charset="0"/>
              </a:rPr>
              <a:t>andolsun</a:t>
            </a:r>
            <a:r>
              <a:rPr lang="tr-TR" b="1" dirty="0">
                <a:latin typeface="Arial Black" pitchFamily="34" charset="0"/>
              </a:rPr>
              <a:t>. Gerçekten Biz, onu mübarek bir gecede indirdik. Gerçekten Biz uyaranlarız. Katımızdan bir emirle her hikmetli işe o gecede hükmedilir. Çünkü biz, Rabbinin bir rahmeti olarak peygamberler göndermekteyiz. O işitendir, bilendir</a:t>
            </a:r>
            <a:r>
              <a:rPr lang="tr-TR" b="1" dirty="0" smtClean="0">
                <a:latin typeface="Arial Black" pitchFamily="34" charset="0"/>
              </a:rPr>
              <a:t>.» </a:t>
            </a:r>
            <a:r>
              <a:rPr lang="tr-TR" dirty="0"/>
              <a:t>(</a:t>
            </a:r>
            <a:r>
              <a:rPr lang="tr-TR" dirty="0" err="1"/>
              <a:t>Duhan</a:t>
            </a:r>
            <a:r>
              <a:rPr lang="tr-TR" dirty="0"/>
              <a:t> </a:t>
            </a:r>
            <a:r>
              <a:rPr lang="tr-TR" dirty="0" smtClean="0"/>
              <a:t>Suresi 1-4</a:t>
            </a:r>
            <a:r>
              <a:rPr lang="tr-TR" dirty="0"/>
              <a:t>)</a:t>
            </a:r>
          </a:p>
          <a:p>
            <a:endParaRPr lang="tr-TR" dirty="0"/>
          </a:p>
        </p:txBody>
      </p:sp>
    </p:spTree>
    <p:extLst>
      <p:ext uri="{BB962C8B-B14F-4D97-AF65-F5344CB8AC3E}">
        <p14:creationId xmlns:p14="http://schemas.microsoft.com/office/powerpoint/2010/main" val="244741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tr-TR" b="1" u="sng" dirty="0" smtClean="0">
                <a:solidFill>
                  <a:srgbClr val="00B050"/>
                </a:solidFill>
                <a:latin typeface="Arial Black" pitchFamily="34" charset="0"/>
              </a:rPr>
              <a:t>KADİR GECESİNDE İNMEYE BAŞLAYAN KURAN İNSANLIĞI KARANLIKLARLAN AYDINLIĞA ÇIKARIRIR</a:t>
            </a:r>
          </a:p>
          <a:p>
            <a:r>
              <a:rPr lang="ar-AE" b="1" dirty="0" smtClean="0">
                <a:latin typeface="Arial Black" pitchFamily="34" charset="0"/>
              </a:rPr>
              <a:t>الَرٰ </a:t>
            </a:r>
            <a:r>
              <a:rPr lang="ar-AE" b="1" dirty="0">
                <a:latin typeface="Arial Black" pitchFamily="34" charset="0"/>
              </a:rPr>
              <a:t>كِتَابٌ اَنْزَلْنَاهُ اِلَيْكَ لِتُخْرِجَ النَّاسَ مِنَ الظُّلُمَاتِ اِلَى النُّورِ بِاِذْنِ رَبِّهِمْ </a:t>
            </a:r>
            <a:endParaRPr lang="tr-TR" b="1" dirty="0" smtClean="0">
              <a:latin typeface="Arial Black" pitchFamily="34" charset="0"/>
            </a:endParaRPr>
          </a:p>
          <a:p>
            <a:r>
              <a:rPr lang="ar-AE" b="1" dirty="0" smtClean="0">
                <a:latin typeface="Arial Black" pitchFamily="34" charset="0"/>
              </a:rPr>
              <a:t>اِلٰى </a:t>
            </a:r>
            <a:r>
              <a:rPr lang="ar-AE" b="1" dirty="0">
                <a:latin typeface="Arial Black" pitchFamily="34" charset="0"/>
              </a:rPr>
              <a:t>صِرَاطِ الْعَزٖيزِ </a:t>
            </a:r>
            <a:r>
              <a:rPr lang="ar-AE" b="1" dirty="0" smtClean="0">
                <a:latin typeface="Arial Black" pitchFamily="34" charset="0"/>
              </a:rPr>
              <a:t>الْحَمٖيدِ</a:t>
            </a:r>
            <a:endParaRPr lang="tr-TR" b="1" dirty="0">
              <a:latin typeface="Arial Black" pitchFamily="34" charset="0"/>
            </a:endParaRPr>
          </a:p>
          <a:p>
            <a:r>
              <a:rPr lang="ar-AE" b="1" dirty="0" smtClean="0">
                <a:latin typeface="Arial Black" pitchFamily="34" charset="0"/>
              </a:rPr>
              <a:t>اَللّٰهِ </a:t>
            </a:r>
            <a:r>
              <a:rPr lang="ar-AE" b="1" dirty="0">
                <a:latin typeface="Arial Black" pitchFamily="34" charset="0"/>
              </a:rPr>
              <a:t>الَّذٖى لَهُ مَا فِى السَّمٰوَاتِ وَمَا فِى الْاَرْضِ وَوَيْلٌ لِلْكَافِرٖينَ مِنْ عَذَابٍ شَدٖيدٍ</a:t>
            </a:r>
          </a:p>
          <a:p>
            <a:pPr marL="0" indent="0">
              <a:buNone/>
            </a:pPr>
            <a:r>
              <a:rPr lang="tr-TR" b="1" dirty="0" smtClean="0">
                <a:latin typeface="Arial Black" pitchFamily="34" charset="0"/>
              </a:rPr>
              <a:t>« </a:t>
            </a:r>
            <a:r>
              <a:rPr lang="tr-TR" b="1" dirty="0">
                <a:latin typeface="Arial Black" pitchFamily="34" charset="0"/>
              </a:rPr>
              <a:t>Elif Lâm </a:t>
            </a:r>
            <a:r>
              <a:rPr lang="tr-TR" b="1" dirty="0" err="1">
                <a:latin typeface="Arial Black" pitchFamily="34" charset="0"/>
              </a:rPr>
              <a:t>Râ</a:t>
            </a:r>
            <a:r>
              <a:rPr lang="tr-TR" b="1" dirty="0">
                <a:latin typeface="Arial Black" pitchFamily="34" charset="0"/>
              </a:rPr>
              <a:t>. Bu Kur'an, Rablerinin izniyle insanları karanlıklardan aydınlığa, mutlak güç sahibi ve övgüye lâyık, göklerdeki ve yerdeki her şey kendisine ait olan Allah'ın yoluna çıkarman için sana indirdiğimiz bir kitaptır. Şiddetli azaptan dolayı vay kâfirlerin hâline</a:t>
            </a:r>
            <a:r>
              <a:rPr lang="tr-TR" b="1" dirty="0" smtClean="0">
                <a:latin typeface="Arial Black" pitchFamily="34" charset="0"/>
              </a:rPr>
              <a:t>.» </a:t>
            </a:r>
            <a:r>
              <a:rPr lang="tr-TR" dirty="0" smtClean="0"/>
              <a:t>(İbrahim 1-2) </a:t>
            </a:r>
          </a:p>
          <a:p>
            <a:endParaRPr lang="tr-TR" dirty="0"/>
          </a:p>
        </p:txBody>
      </p:sp>
    </p:spTree>
    <p:extLst>
      <p:ext uri="{BB962C8B-B14F-4D97-AF65-F5344CB8AC3E}">
        <p14:creationId xmlns:p14="http://schemas.microsoft.com/office/powerpoint/2010/main" val="302901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1529332564"/>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623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3053293628"/>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884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98488774"/>
              </p:ext>
            </p:extLst>
          </p:nvPr>
        </p:nvGraphicFramePr>
        <p:xfrm>
          <a:off x="0" y="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19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51435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tr-TR" b="1" dirty="0" smtClean="0">
                <a:solidFill>
                  <a:srgbClr val="00B050"/>
                </a:solidFill>
                <a:latin typeface="Arial Black" pitchFamily="34" charset="0"/>
              </a:rPr>
              <a:t>KADİR GECESİNİ İHYA EDENİN GÜNAHLARI BAĞIŞLANIR</a:t>
            </a:r>
            <a:endParaRPr lang="ar-AE" b="1" dirty="0">
              <a:solidFill>
                <a:srgbClr val="00B050"/>
              </a:solidFill>
              <a:latin typeface="Arial Black" pitchFamily="34" charset="0"/>
            </a:endParaRPr>
          </a:p>
          <a:p>
            <a:r>
              <a:rPr lang="ar-AE" b="1" dirty="0" smtClean="0">
                <a:latin typeface="Arial Black" pitchFamily="34" charset="0"/>
              </a:rPr>
              <a:t>مَنْ </a:t>
            </a:r>
            <a:r>
              <a:rPr lang="ar-AE" b="1" dirty="0">
                <a:latin typeface="Arial Black" pitchFamily="34" charset="0"/>
              </a:rPr>
              <a:t>قام لَيْلَةَ القَدْرِ إِيماناً واحْتِسَاباً ، غُفِر لَهُ ما تقدَّم مِنْ </a:t>
            </a:r>
            <a:r>
              <a:rPr lang="ar-AE" b="1" dirty="0" smtClean="0">
                <a:latin typeface="Arial Black" pitchFamily="34" charset="0"/>
              </a:rPr>
              <a:t>ذنْبِهِ</a:t>
            </a:r>
            <a:endParaRPr lang="ar-AE" b="1" dirty="0">
              <a:latin typeface="Arial Black" pitchFamily="34" charset="0"/>
            </a:endParaRPr>
          </a:p>
          <a:p>
            <a:r>
              <a:rPr lang="tr-TR" b="1" dirty="0" smtClean="0">
                <a:latin typeface="Arial Black" pitchFamily="34" charset="0"/>
              </a:rPr>
              <a:t>Ebu </a:t>
            </a:r>
            <a:r>
              <a:rPr lang="tr-TR" b="1" dirty="0" err="1">
                <a:latin typeface="Arial Black" pitchFamily="34" charset="0"/>
              </a:rPr>
              <a:t>Hüreyre’ın</a:t>
            </a:r>
            <a:r>
              <a:rPr lang="tr-TR" b="1" dirty="0">
                <a:latin typeface="Arial Black" pitchFamily="34" charset="0"/>
              </a:rPr>
              <a:t> (</a:t>
            </a:r>
            <a:r>
              <a:rPr lang="tr-TR" b="1" dirty="0" err="1">
                <a:latin typeface="Arial Black" pitchFamily="34" charset="0"/>
              </a:rPr>
              <a:t>r.a</a:t>
            </a:r>
            <a:r>
              <a:rPr lang="tr-TR" b="1" dirty="0">
                <a:latin typeface="Arial Black" pitchFamily="34" charset="0"/>
              </a:rPr>
              <a:t>.) rivayetiyle </a:t>
            </a:r>
            <a:r>
              <a:rPr lang="tr-TR" b="1" dirty="0" err="1">
                <a:latin typeface="Arial Black" pitchFamily="34" charset="0"/>
              </a:rPr>
              <a:t>Rasülüllah</a:t>
            </a:r>
            <a:r>
              <a:rPr lang="tr-TR" b="1" dirty="0">
                <a:latin typeface="Arial Black" pitchFamily="34" charset="0"/>
              </a:rPr>
              <a:t> (</a:t>
            </a:r>
            <a:r>
              <a:rPr lang="tr-TR" b="1" dirty="0" err="1">
                <a:latin typeface="Arial Black" pitchFamily="34" charset="0"/>
              </a:rPr>
              <a:t>s.a.s</a:t>
            </a:r>
            <a:r>
              <a:rPr lang="tr-TR" b="1" dirty="0">
                <a:latin typeface="Arial Black" pitchFamily="34" charset="0"/>
              </a:rPr>
              <a:t>.) şöyle buyurur: “Her kim imanından dolayı Faziletine inanarak ve karşılığını Allah'tan bekleyerek Kadir Gecesi’ni </a:t>
            </a:r>
            <a:r>
              <a:rPr lang="tr-TR" b="1" dirty="0" err="1">
                <a:latin typeface="Arial Black" pitchFamily="34" charset="0"/>
              </a:rPr>
              <a:t>taatle</a:t>
            </a:r>
            <a:r>
              <a:rPr lang="tr-TR" b="1" dirty="0">
                <a:latin typeface="Arial Black" pitchFamily="34" charset="0"/>
              </a:rPr>
              <a:t> geçirirse, onun lehine, geçmiş günahları mağfiret olunur/ geçmiş günahları bağışlanır</a:t>
            </a:r>
            <a:r>
              <a:rPr lang="tr-TR" b="1" dirty="0" smtClean="0">
                <a:latin typeface="Arial Black" pitchFamily="34" charset="0"/>
              </a:rPr>
              <a:t>.» </a:t>
            </a:r>
            <a:r>
              <a:rPr lang="tr-TR" dirty="0" smtClean="0"/>
              <a:t>(Buhari iman 28)</a:t>
            </a:r>
            <a:endParaRPr lang="tr-TR" dirty="0"/>
          </a:p>
        </p:txBody>
      </p:sp>
    </p:spTree>
    <p:extLst>
      <p:ext uri="{BB962C8B-B14F-4D97-AF65-F5344CB8AC3E}">
        <p14:creationId xmlns:p14="http://schemas.microsoft.com/office/powerpoint/2010/main" val="321563542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1817</Words>
  <Application>Microsoft Office PowerPoint</Application>
  <PresentationFormat>Ekran Gösterisi (16:9)</PresentationFormat>
  <Paragraphs>131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26</cp:revision>
  <dcterms:created xsi:type="dcterms:W3CDTF">2014-07-02T12:06:43Z</dcterms:created>
  <dcterms:modified xsi:type="dcterms:W3CDTF">2014-07-05T13:43:23Z</dcterms:modified>
</cp:coreProperties>
</file>