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notesMasterIdLst>
    <p:notesMasterId r:id="rId22"/>
  </p:notesMasterIdLst>
  <p:sldIdLst>
    <p:sldId id="258" r:id="rId2"/>
    <p:sldId id="259" r:id="rId3"/>
    <p:sldId id="267" r:id="rId4"/>
    <p:sldId id="266" r:id="rId5"/>
    <p:sldId id="265" r:id="rId6"/>
    <p:sldId id="262" r:id="rId7"/>
    <p:sldId id="272" r:id="rId8"/>
    <p:sldId id="271" r:id="rId9"/>
    <p:sldId id="270" r:id="rId10"/>
    <p:sldId id="269" r:id="rId11"/>
    <p:sldId id="268" r:id="rId12"/>
    <p:sldId id="260" r:id="rId13"/>
    <p:sldId id="277" r:id="rId14"/>
    <p:sldId id="276" r:id="rId15"/>
    <p:sldId id="275" r:id="rId16"/>
    <p:sldId id="281" r:id="rId17"/>
    <p:sldId id="282" r:id="rId18"/>
    <p:sldId id="283" r:id="rId19"/>
    <p:sldId id="274" r:id="rId20"/>
    <p:sldId id="287"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4803" autoAdjust="0"/>
  </p:normalViewPr>
  <p:slideViewPr>
    <p:cSldViewPr>
      <p:cViewPr varScale="1">
        <p:scale>
          <a:sx n="69" d="100"/>
          <a:sy n="69" d="100"/>
        </p:scale>
        <p:origin x="-141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008E42-A208-4F6E-B937-A42143AD2CCB}" type="datetimeFigureOut">
              <a:rPr lang="tr-TR" smtClean="0"/>
              <a:pPr/>
              <a:t>18.03.2013</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332286-84BE-4EC0-97C0-172F0AD7ACEB}"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HÜSEYİN</a:t>
            </a:r>
            <a:r>
              <a:rPr lang="tr-TR" baseline="0" dirty="0" smtClean="0"/>
              <a:t> EROL</a:t>
            </a:r>
          </a:p>
          <a:p>
            <a:r>
              <a:rPr lang="tr-TR" baseline="0" dirty="0" smtClean="0"/>
              <a:t>AFYONKARAHİSAR MEVLANA CAMİİ İMAM HATİB-İ</a:t>
            </a:r>
            <a:endParaRPr lang="tr-TR" dirty="0"/>
          </a:p>
        </p:txBody>
      </p:sp>
      <p:sp>
        <p:nvSpPr>
          <p:cNvPr id="4" name="3 Slayt Numarası Yer Tutucusu"/>
          <p:cNvSpPr>
            <a:spLocks noGrp="1"/>
          </p:cNvSpPr>
          <p:nvPr>
            <p:ph type="sldNum" sz="quarter" idx="10"/>
          </p:nvPr>
        </p:nvSpPr>
        <p:spPr/>
        <p:txBody>
          <a:bodyPr/>
          <a:lstStyle/>
          <a:p>
            <a:fld id="{1C65C4EE-B565-4902-8803-D0AC75FB6B48}" type="slidenum">
              <a:rPr lang="tr-TR" smtClean="0"/>
              <a:pPr/>
              <a:t>1</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sz="1200" b="0" i="0" kern="1200" dirty="0" smtClean="0">
              <a:solidFill>
                <a:schemeClr val="tx1"/>
              </a:solidFill>
              <a:latin typeface="+mn-lt"/>
              <a:ea typeface="+mn-ea"/>
              <a:cs typeface="+mn-cs"/>
            </a:endParaRPr>
          </a:p>
          <a:p>
            <a:endParaRPr lang="tr-TR" sz="1200" b="0" i="0" kern="1200" dirty="0">
              <a:solidFill>
                <a:schemeClr val="tx1"/>
              </a:solidFill>
              <a:latin typeface="+mn-lt"/>
              <a:ea typeface="+mn-ea"/>
              <a:cs typeface="+mn-cs"/>
            </a:endParaRPr>
          </a:p>
        </p:txBody>
      </p:sp>
      <p:sp>
        <p:nvSpPr>
          <p:cNvPr id="4" name="3 Slayt Numarası Yer Tutucusu"/>
          <p:cNvSpPr>
            <a:spLocks noGrp="1"/>
          </p:cNvSpPr>
          <p:nvPr>
            <p:ph type="sldNum" sz="quarter" idx="10"/>
          </p:nvPr>
        </p:nvSpPr>
        <p:spPr/>
        <p:txBody>
          <a:bodyPr/>
          <a:lstStyle/>
          <a:p>
            <a:fld id="{4F332286-84BE-4EC0-97C0-172F0AD7ACEB}" type="slidenum">
              <a:rPr lang="tr-TR" smtClean="0"/>
              <a:pPr/>
              <a:t>19</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HÜSEYİN</a:t>
            </a:r>
            <a:r>
              <a:rPr lang="tr-TR" baseline="0" dirty="0" smtClean="0"/>
              <a:t> EROL</a:t>
            </a:r>
          </a:p>
          <a:p>
            <a:r>
              <a:rPr lang="tr-TR" baseline="0" dirty="0" smtClean="0"/>
              <a:t>AFYONKARAHİSAR MEVLANA CAMİİ İMAM HATİB-İ</a:t>
            </a:r>
            <a:endParaRPr lang="tr-TR" dirty="0"/>
          </a:p>
        </p:txBody>
      </p:sp>
      <p:sp>
        <p:nvSpPr>
          <p:cNvPr id="4" name="3 Slayt Numarası Yer Tutucusu"/>
          <p:cNvSpPr>
            <a:spLocks noGrp="1"/>
          </p:cNvSpPr>
          <p:nvPr>
            <p:ph type="sldNum" sz="quarter" idx="10"/>
          </p:nvPr>
        </p:nvSpPr>
        <p:spPr/>
        <p:txBody>
          <a:bodyPr/>
          <a:lstStyle/>
          <a:p>
            <a:fld id="{1C65C4EE-B565-4902-8803-D0AC75FB6B48}" type="slidenum">
              <a:rPr lang="tr-TR" smtClean="0"/>
              <a:pPr/>
              <a:t>20</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18.03.2013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18.03.2013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18.03.2013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457200" y="274638"/>
            <a:ext cx="8229600" cy="58515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2 Veri Yer Tutucusu"/>
          <p:cNvSpPr>
            <a:spLocks noGrp="1"/>
          </p:cNvSpPr>
          <p:nvPr>
            <p:ph type="dt" sz="half" idx="10"/>
          </p:nvPr>
        </p:nvSpPr>
        <p:spPr>
          <a:xfrm>
            <a:off x="457200" y="6245225"/>
            <a:ext cx="2133600" cy="476250"/>
          </a:xfrm>
        </p:spPr>
        <p:txBody>
          <a:bodyPr/>
          <a:lstStyle>
            <a:lvl1pPr>
              <a:defRPr/>
            </a:lvl1pPr>
          </a:lstStyle>
          <a:p>
            <a:endParaRPr lang="tr-TR"/>
          </a:p>
        </p:txBody>
      </p:sp>
      <p:sp>
        <p:nvSpPr>
          <p:cNvPr id="4" name="3 Altbilgi Yer Tutucusu"/>
          <p:cNvSpPr>
            <a:spLocks noGrp="1"/>
          </p:cNvSpPr>
          <p:nvPr>
            <p:ph type="ftr" sz="quarter" idx="11"/>
          </p:nvPr>
        </p:nvSpPr>
        <p:spPr>
          <a:xfrm>
            <a:off x="3124200" y="6245225"/>
            <a:ext cx="2895600" cy="476250"/>
          </a:xfrm>
        </p:spPr>
        <p:txBody>
          <a:bodyPr/>
          <a:lstStyle>
            <a:lvl1pPr>
              <a:defRPr/>
            </a:lvl1pPr>
          </a:lstStyle>
          <a:p>
            <a:endParaRPr lang="tr-TR"/>
          </a:p>
        </p:txBody>
      </p:sp>
      <p:sp>
        <p:nvSpPr>
          <p:cNvPr id="5" name="4 Slayt Numarası Yer Tutucusu"/>
          <p:cNvSpPr>
            <a:spLocks noGrp="1"/>
          </p:cNvSpPr>
          <p:nvPr>
            <p:ph type="sldNum" sz="quarter" idx="12"/>
          </p:nvPr>
        </p:nvSpPr>
        <p:spPr>
          <a:xfrm>
            <a:off x="6553200" y="6245225"/>
            <a:ext cx="2133600" cy="476250"/>
          </a:xfrm>
        </p:spPr>
        <p:txBody>
          <a:bodyPr/>
          <a:lstStyle>
            <a:lvl1pPr>
              <a:defRPr/>
            </a:lvl1pPr>
          </a:lstStyle>
          <a:p>
            <a:fld id="{CAB862D7-FC38-4D00-BF7C-58C1C77E5222}" type="slidenum">
              <a:rPr lang="tr-T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18.03.2013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18.03.2013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18.03.2013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18.03.2013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18.03.2013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18.03.2013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18.03.2013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18.03.2013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18.03.2013</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hyperlink" Target="http://www.google.com.tr/url?sa=i&amp;source=images&amp;cd=&amp;cad=rja&amp;docid=11lCWlXoFCTVzM&amp;tbnid=t1l2T0LqJc6nMM:&amp;ved=0CAgQjRwwAA&amp;url=http://tr.wikipedia.org/wiki/Dosya:Diyanet_logo.jpg&amp;ei=jtwPUZy5PNCN4gSL1YHQAw&amp;psig=AFQjCNHFE8RFOaUIYDnuxb7eDXc8M803XQ&amp;ust=1360080399029113"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www.google.com.tr/url?sa=t&amp;rct=j&amp;q=diyanet%20i%C5%9Fleri&amp;source=web&amp;cd=1&amp;cad=rja&amp;sqi=2&amp;ved=0CCsQFjAA&amp;url=http://www.diyanet.gov.tr/&amp;ei=FKEcUY_0OsK3hAfEroHYAw&amp;usg=AFQjCNEQMPF9izPaMKECKWuS8zI3_Noe5w&amp;bvm=bv.42452523,d.d2k" TargetMode="Externa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hyperlink" Target="http://www.google.com.tr/url?sa=i&amp;source=images&amp;cd=&amp;cad=rja&amp;docid=11lCWlXoFCTVzM&amp;tbnid=t1l2T0LqJc6nMM:&amp;ved=0CAgQjRwwAA&amp;url=http://tr.wikipedia.org/wiki/Dosya:Diyanet_logo.jpg&amp;ei=jtwPUZy5PNCN4gSL1YHQAw&amp;psig=AFQjCNHFE8RFOaUIYDnuxb7eDXc8M803XQ&amp;ust=1360080399029113"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332656"/>
            <a:ext cx="7056784" cy="1152128"/>
          </a:xfrm>
        </p:spPr>
        <p:txBody>
          <a:bodyPr>
            <a:normAutofit/>
          </a:bodyPr>
          <a:lstStyle/>
          <a:p>
            <a:r>
              <a:rPr lang="tr-TR" sz="6000" dirty="0" smtClean="0"/>
              <a:t> ALLAH'A İMAN </a:t>
            </a:r>
            <a:endParaRPr lang="tr-TR" sz="6600" dirty="0" smtClean="0"/>
          </a:p>
        </p:txBody>
      </p:sp>
      <p:sp>
        <p:nvSpPr>
          <p:cNvPr id="14" name="13 Alt Başlık"/>
          <p:cNvSpPr>
            <a:spLocks noGrp="1"/>
          </p:cNvSpPr>
          <p:nvPr>
            <p:ph type="subTitle" idx="1"/>
          </p:nvPr>
        </p:nvSpPr>
        <p:spPr>
          <a:xfrm>
            <a:off x="533400" y="5517232"/>
            <a:ext cx="7711008" cy="1008112"/>
          </a:xfrm>
        </p:spPr>
        <p:txBody>
          <a:bodyPr>
            <a:normAutofit fontScale="85000" lnSpcReduction="10000"/>
          </a:bodyPr>
          <a:lstStyle/>
          <a:p>
            <a:r>
              <a:rPr lang="tr-TR" dirty="0" smtClean="0"/>
              <a:t>HÜSEYİN EROL				</a:t>
            </a:r>
          </a:p>
          <a:p>
            <a:r>
              <a:rPr lang="tr-TR" dirty="0" smtClean="0"/>
              <a:t>AFYONKARAHİSAR MEVLANA CAMİİ İMAM HATİB-İ</a:t>
            </a:r>
          </a:p>
          <a:p>
            <a:endParaRPr lang="tr-TR" dirty="0"/>
          </a:p>
        </p:txBody>
      </p:sp>
      <p:sp>
        <p:nvSpPr>
          <p:cNvPr id="2050" name="AutoShape 2" descr="data:image/jpeg;base64,/9j/4AAQSkZJRgABAQAAAQABAAD/2wCEAAkGBhQSERUUExMUFRQWFxgYGBYXGBQYFhgXFhgVFBcUFxgXHCYeFxokHBQUHy8gIycpLCwsFR4xNTAqNSYrLCkBCQoKDgwOGg8PGiwgHyQsKSosKSosKSwqLCwqLCwsLCwsLCwsLCwsLCwpKSksLCksLCwsKSwpLCwsKSksLCksLP/AABEIAL4AuAMBIgACEQEDEQH/xAAcAAABBQEBAQAAAAAAAAAAAAAHAAMEBQYCAQj/xABGEAABAwEEBQkFBQcCBgMAAAABAAIRAwQFITEGEkFRYRMiUnGBkaGxwQcVMtHwFiMzQuEUJGJygpKyovFTY2RzwtIXQ0T/xAAaAQACAwEBAAAAAAAAAAAAAAAEBQECAwYA/8QALxEAAQQBAwIFAwQCAwAAAAAAAQACAxEEEiExE0EFFBUyUWFxgSIjM7FCkaHB8f/aAAwDAQACEQMRAD8AODnRmqu16Q06Zgrq/rVqUiUIr4vdxccUNNNoRmPj9XdFH7XU9yX2upoMi/D0vrJeMvx0YmT9bkP5sozyARobpbS+inftKxBL3y47duGOEfNP2TSFzTBOG/cqHLPZT5AIz/aRiaqaVU25hDRt6k7epM1rwJwJzWI8R3oqfTwiW/TOmE5Z9L6TzAz60Brzviox5BPV1bFxZL/fIIOSN69tsK3pordfQv2gYmXaUsGBCGFh0g5RodOO0cVzbbzdzcJxQXqBDtJXvTgiqzSJh2LytpNTaJOSG/vMxiVmtIdJHE6rTzW5nirRZzpHUF704Ixt00pE/qn2aUsJgBAChfj3OABMkwFsbJbS1oEydp3lbT5vTVneGAIp/aJibq6U0whha79LGzjJyVUL6cc3GYkrJmcXbrP08Iw/aynuS+1lP6KDXvl0ziT9YJe+jjj1wforUZaj08Ix/a+mptmv1j0DKl9Ow2TsPqtFo/fUgSTmBjlOwBT5s2quwQBaMbXSkq647RrU0ke12oWlTm6TSiaWH7rvQbvcc47EZtKWzS70Gr4AJIIkHA/UpdlpvgcKnjHtHaTPkmXnGAHOIxOGI3bYUjUiI+sZhMVBGsCSA6CHcYjHuQDU3XjHbu0bR1pzYdu7DYuKYBcBOtDYcQMzOAnfCfptPz6iB4rztl5WF2VyQWnMeWSlvCq7AYqADzVyWoGUU5SFV3rdorMy5wxafRZynT1cIywPet5Y7vfUMNa526BtOzr2rO6TWE0HklpxzBGTpOB3ZIqBzq0njsoLr/SCoV1XiKdQAnmugHhuK1gKG73YytrcF4crSE/E3mn0KjLhoB4/K206VLvG2cnTJ2nADiVmGmZ27+1daU3jrVQxpwZ/kc/kmrmY6rUbTAxdt3AYknslXih0R6lRzXHcK2uK6g0mpHBvqQrxWNS4alOmHBp1Q1p2YNJhpInCYULVQcxcXW5Va8P4Nqlt51nxuH0Uy5sDHLf4rsCS6RMzKValII39fZ17O5btoUFKhPcYnWAIbrBgE4cT8k5nHUPru8lDshealVrw0GWun+B2TR3Kzj/b04LeQaTSqHBwUWoZAI+t3kmaN6nlmMacKZk7tfb4eZUtzdYgfUZdSqWWTk7a9uzWB7wCisMNc/dL/EHFsYr5X0hou8GkCMiAe/FJRNA3zZhwwSTZgoUkTzZtTtIh92g1pLR1Xk7Djv24cUZtIPw0L77swdIgdqU5ztLk38PFhY44nPCIj19Ent+vWPkn7RYC1x2jfjtxXLgCRIEjsz3oIOB4TVN0zI4Yzx7SnNQzlhjJzx2fJeOAkYHOfkCvHGdigleT1hpzUGAy+vrgr5rJUK67GWCTmerrwVlRGPahZDblaqC1NOnydlYG67HObymPwl8/EDjEgxkqvSO7216LpbJDW69SQQ4v1i0/zCDjlitjYrA13JMJfq8kMCeAwHDas/etkDGV4B/EYNYfDg04OjM7ZjanE0Ray/p/SSQS/ubc2gfVsLg4tgkgwp1zV3UHknIiCPLxVzflGHB28QesbfFUlaJhYiTqtohPHSHhRq1lcSXTMknjJW89mtzxNZzQcyQcBqMxPefJZezU9YgCccO9EjReygNqN1ZDab8ZGGAE8erioc8uIYspZCIiraxM1hUbBqAtedrWABuAAOGEzlsCyjmZ/QRCtt2sY3mtLpovJgkSYzn62LBFqwzGaNIKEwnB+oj6LN6vxA8RgfI7EnZgbYBExPXvHWp14WSDrtx+uCrbVbQymXHYN2O4eaybvwjyQFHZR+9cT0WjjhrEme2FIJEF2ZiOzOP1VdabyPKNaBhyvJnjLAW+JKu7Ldk4v2RhwW0ttALlmxwNgJXdZfzGCDMbd3Yqi8qerbp3tYfCPRamQMgs9fjP3mkd7PJx+avgPuf8IbPH7P5R20UpAUpGToPeJSXmh7ps7D/C3yXqfs4XPSe5P6QfAhPe9qcCTIOJwLdgJAggzsRY0g+BCq+rvBJiR3HjtCVZxaDum2BdbKqZeTXCHNw2wQR6Fc1aNJ+TgCdh5vXnHWvKl1uHwkYDZLcPEJirQeMC2fHwEpaAz/Eptv3Un3ON+3A798qXZ7C1uQ2/QKqKFUicwRuJHeFaWO1y7VLiSRLcBiAGl2IABPOB71R7X1dqQ5TA1d0fi7/Jcgr2EMDSseKROslqa7VFJ7XnUEkFpMCBB7ys/pCG8gXjWJqP1jsbIBbqxsMN81k21Tvx8e9PutzzT1C4lrcmmcMIkT1+KOflh1k3uKq9ktZgmN4cCs9pFSJoEjNsHsyKw9V0lEa2UdZjhvBHgsAbCZgkArXDeNJBTZpaBurbROmXVgZwaCY2TkPNFLROjrF8g/AcR+XLEjah/ojYtTXJ4AeZ9FqKFsewENcWg4GDmNxWMkoE+rsFlks6jS1q3d6W5ga5tV/ONMwAcZxgQ3LYsDXrhjXOOTQXHqEk+Sc1lWX/AGxjaRY4F7qgLG02/E8uEQNw4qmrqOa0DYfkoWKEQNJtZ256NpsziyadSgajA8DMGsAZaeGsAf1V5pBYG/s9V0QQ0nugnyUW5dD2UTTqOc91RoxbI5PW4CNnotE5oIWmRM3qBzd657WrwxuDCD3WMs5bWrEU6T3U31KdRtUiGRSEPz2kiO1astXFK0Mc57GRNOAQMgSNaB2J2o4NaXOMAAk8AASfJYzymRwFUrxs0iybTBCpr+o8+i7i4f4lNaHaQ/tHKtd8TXl7R/A45dhgdqsdIGSykd1TzafkisaN0OSGuQ2S8S45c1FvQZ02VnVHckuNAT+7BJdGNlzruVYX/wDAhjflpbTDnvMNGZ9BvJ3InaQfhoLXmTabQXZ0qToY3Y+oMS88Bs60pzYw51ngJphOoUOSlRql/wB5U5jQCW05xAidapGZjHVyHEr2w3m2qCQHgjNrhBEjWHWCDgVxedfkrO9+oHENxG8HAz2Erm6KDGACmDqO504mcBBk4lKiGujLq+ybgnVpH5VgRrZtnrj1xTbmsaNYw0MJfOzAFrieEJyz12vMtcHNiJBBEgkRO9YvSi+qmpaaZPN5ZtMbIbql5HH4R3q2PC6V+nhVnmbE3UvbX7RyKn3dJpYNri7Wdxwwb4rT3NpBTtNPXbgR8TTm09mY4rKUNE7LWpDkbQDVIBxc2C4jEFuYxneudDLtrUrS5zhqspyyrM4yJjDcYPUj5sfHdGdAohARTTteNW4K37mwQeO8dkLxxMGY+f0EmDAnPOc98SvAeOG3MZ4diSJsFy8gGAZ81jrc9rarhP5vrYteXc3HZGOQ6lhr/MWh2eJEccAjMNtuI+isAD7jS2FxAciHDaSfGPRWQKq7laBQY3aG48JM4p+8XHUhsgk4Qc+GCFeLkIUuoKeHJmjZGNeXxLzhruxdHRHRHALmg46onOMVFvu9hZ6D6hzA5o3uODR5nsVmBxdob32WTqA1HsrVRb4vHkKFSrE6jZA3nIDqkhVehduqVbKH1HFzi9+J3SP1UvSlmtYq4/gJ7iCtBFpmEbvkBU16otQ+FmfZ5bHPdaS4y5xY8neSXz5rQ6UMc6x1gwwdSesAguHcFkfZu77ysP4Gn/V+qIBphzS05EEHqIIPmiss6MnV9kPjfrgr7oRaM3gaFobUElowfHQOBPZgexFK9qc0ZGxzT2SB6oZaOu5K2sa4YaxpuB2h0sIPgipaaX3DxGQEdhHyR2UQMiMoLHH7Dx/wiPoAf3f63JLn2f8A4B7Ek1SgqRptX1LM4jMiB2oTWui+lSpGnEmZBGZqRDuoZkbkUdPj9x3oVaS3qKIoOcHGmWwS0SWktaBI6g8dqBywSAAOUwwnCyT2XlIlzXUnuDnRqvcMAdach1Ed4VLdd8GlRpt5OrVc0OaRTEgBjnMBPHmnDgky8XVnONmpFpcIfXqDVaANoG0j0C4s93V7PUIoNbVY4DVLnRBjWJd2uJ/qS9sbQCH9964/8TNzySHN+1qXY6tCvV5rtVuDn0XSx3KtMB8bcDjG0CVX31c767LSKeLm2nWA6X3YBjjiE9Quynaav7xVbUqMHwUwWtaJg86JdjtlW1xsDXWgDIVoA4BjAFL5OjbmncAbfn57qoZ1RpcNjaF9exVKfxMe2N7SFeXDfdUVaI1/icGu1jIIb8M9jtXqAW9vK8WUmF1VwDdxxngBtKwtyWYWq2a7WBlJh19UZCDgOsn1RceV143Oe2gByg343Rka1rrJ7IkB2EwTMbsOG+c0o2QRvkZg5FeUsMQcer6BXdSsXCHOJI2mPQLnCnotNTzY34+YhRH3eC6SfAeClEL0KusjhWDflc0qQaFXXnb6tKoHQDZ9WHHa1+OqTwyHarRcWmyioxzDEOEfL0WkLgH24WqyNttApuwUXMZDnue44ku2ExLRuAM4LM6cPNQtpTDWU31ndnNb44dq1uWB/Q9SxOklTWrVx0jQoDqMvd/imGGNU5ceyCyzUWkd1rNGbLydlos26gJ63c71Uq+mTZqw/wCU/wDxJT9NsYbsO7AeS8trJpvG9jh3tKC1l0ur6okMpmn6Ieezf8eqP+X/AOTVvwQEPfZwP3ip/wBo/wCTEQnwi/Ef5/wELgfxfkoV6T0zSt1QjDnh47YcPFFiy1BUolwyfT1h/U3WQ59otmitTf0mQetpI8i1bjQR5dY6M9Et7AXNHgjZTriik7oWMaZJGInez/8AA7kl7oB+CexJOUlKWn/4A7UG7LfrQ/kapAz1XHLH8p3cEbdMrIalAgZ7PkvmbSppFRwIgg5FYSsbK0tKIhe6M6giI44Yie6CP1UG76OowMOOqcP5ZMNng0gIZ2W+61MQyq9o3AmO44KYNMLT/wAQYfwtnySs+HSCwCKTRufGeQVurHSrB5LhTDZxqaxLnNmQ0NODAB2dqq7dpbRs/KCl97Ue8uMfACYGJ/NEbFjLZe9at+JUc4bicO7JT7l0SrVyDGpT2vcPIZuW/lWM/VMR/wBLLzT3nTECmS+vba2JL3H+1o6sgERLjuhtnphjcT+Y7XHafQJy7bmp2dmrTb1u/M47yfTYp9x6MU7XaXCqxz2U6JdzHajp1sCDt2oOSbzLukzZv9oyKEY4Msm5XTRCVduAKv7w9mNBlDlaVa1tJ1dVoqNPxkASC3jvWNq2WrQtIovqve3VJh8AhCy4xZyUVBOya9BU6F61eAJxoS8olIhSKbIH1tTBCxlv0htBe5oqlrQ5wwAGAMeiKx4TJdKjzQW5qU8PEeqG942r94Dj8JthPZTFNvqVIbb3Cqya73jXbM6wEYEnzCqr2pF1kpVulWrT/URH+JTjFg6Z3PKV5j7aK7boj3hVIa2ATzhl4KJpbewo2Vx/O8ajRxIxPYJWNsmn9VtMNfTa8tiHEuB5uUxmotCpWvK1Ma89cYNYz8xA2eqyjwCx2qTgb/dQ/Na9ulnJXug1uFO1jWIAe0sk7zBHiAiYTJwCGOmd1chanaohj4czq2jsIUH3/aI1eXqRu1iiMjEGURKw9lhBknGuN47rXe0d7NSm3WHKtcTq7dUjGd2IGa2Wilj5OjRZuY2es4nxJQs0Wuh1ptALpLGkOqE8MhJzJOCMN2nnDrQ2QBEGQA3W63hJl1TEVey2+ggik7r9SkutCB92/wDm9Skno4SF3KsNIfgQj0p0eo2gnlGkO6bcHfI9qLekR+7QyvR+JSfPe5jraaTfBa1zacFgKvs2b+Wu6OLB6FOWb2b0wefVe7g0BvnK1YeumvS/z05Fav6TDycPNKFd+jdno/BSbrdJ3Od3nLsVi4LglIOQj3vebcbRbGBooCknBXWhFbVtNokOg2Y5AmOdtjLIqmBWj0FH3trP/Ts8eU+SMwf5QhM3+Fy3z2AUmA/weEfJCrTelF4tO+k4/wCqEWLQOaz+ZvkULdOnTeY4UPN6Pzfj6Jb4Z/KfsVVL0VBBJwA34QBtK8aVV6XhxsdXV3Nn+UESkkcYe8NPcp892lpd8BOUdKLM6oKbarS4nDOOqSIVFdwZ+0P5Ta9wGE86T+qwIeVstH6RcaRzaCHE7cjjxzT/AMo3H9p5SmPMdO1wOyn6TWI02uptEhtTAxtNAYforKxXEDYmWeoM247w4kukcQSrLSC1tqvEMcJtrXaxAAjkGMDTjgcCctoU80ELkyObTW/dbxMDm6nfZYD/AONXThXbq/ymfktdcGj9Oyshklx+J5zPDDIcFYCnCdaEJNlyyDS47LWLGjjOpo3UO9bmp2lmpVEjMEYOad4OxZ6l7NKAdLqlVw3c1vjitcUljHkSxt0tdstXQRyHU4KHYrup0W6lNoa3htO8naVaXa3nBRXKXdwxCrG4ufZVntAZQW/0Ts2pSIOZJJ7SUk/cHwL1ddEbaCuSlFPITekh+7QuvV/ORN0rdFLOO71QZv61uDjFYdzPkl2bEXpt4dwpIK9a5ZkXhU/4o7mfJeNvSr0x/a35JUcV3ynVLWaybrWjVYXATGzfjCzPvit0h/a1cm860RrYfyjfO5QMYg7kKaK2DCrXRS+KNCraxVqsp61CmG67g3WP3mAnPMd6wLL5q9L/AEj5KfZLxoF016XKGIk4eTVvjxmN+rZYTRa2FpRpqaW2I6kWuznnD/7afUNqG+lN4srXiXMc0xQAMEGDrZEjI/NVpttg2WYyMiC/5JC32UEubSqaxzMuk9fMx2Iyf90chBY2MIH6haeLlWaQ37SoUyKgLtcEBg2iIMnYMVIrW2nsbXHZ82IZX/bzVrvdJI1iGz0RgENjYOp9uOw+Frl5JiZtyVAr1A5xIAEnIZDgFbXHpE6gQCNZk5bR1FUpXoT8tBFFc+15BsIn2a9G1nUtV0h1oa/j+GGmRsyWwLUINFH1NcikJc3nZNMRhOPWte29bfwPWyl6Qk2TGA+rCf45L4wQtY8JNWXbetu6NPtA/wDZdtvW27W0O0H0KAdEPkf7RgWhfVjYumFZ1t4Ws5mgOADp47Vesehns097V2pxzlLu4YhQHOU27nYr0XuVZPaiRo/8CSWj/wAC9XXQ+wLkpveVG0sMUxkgzflrAccW+CMulzJpd6CF/WSXnAfXYhMpoJTbw6tKisvBo/M1dtvdvSHcVBdZQNwyTf7Lj+VLuk0ndO/8bVr76ZtcO4/JTqV/UdUc7ZsafkqB1nETPhgmhTA2j67VHQYVNWLAWmGkdDpH+0pp+ktH+P8AtVDyIOX13r0NA+LxA81Hl2L1fRW9bSZhHN19mwfNRHaR7AHqJqtOXmvSBlqk9X6KwhZ8KtJXnpLq03HVcCQQ0neVgXOlaXSWn920gEAOxmdo49SzJTbEjaxlt7rnvEnky6ewSXTVyumopLmq40avB1KrLIlzSMct/otWL4rnIM7AfmsTc1SKzD/EPHD1W4A287z9Ety2N1gkLofDnExEfVcG3Wg7W/2j1SFa0H84/tanhVHV1mOxOtrDZB7QfVChjfgf6TE2OQobrJaHZ1Dj2JUriqjKq4f1O+asGVhvMdToTvLfUhagBZkqGy56w/8A0vH9Tvmrm5btrBwm0vI7fmo37SP9yZVtdFsxGUd/mtGtbawkca2RT0VpuFPnO1l4nNGnzTSTJvC5mX3lR9MPwkEL7qDWPOOB4fUo36Yg8lggfflN2sfg7wexCzprge3YqqNqGRxx4TG7Jca7Tw7SvX0ZDTGJzMHDdIgZpmpYsYDncBET1Tkg9O6ddRld1JpWhuyQRxcfWFzUqbwO75qKyxYkS4mJGMZZ9icfTIEc6DlicDv4rxaFDJBwBacFVoygdYHmnRaBscBwOPZ3qC4DoieIPfJK9D4yA2ScB1wvaLVnO076T/anPeRGRnKDnOKbNp6QdhwjvTAtue+coPYTGR+ah3ta3mmRxxiVLYyTSzdMNJeANlCvq9g8ajRhMyc5G5UqcfO5NlqaMaGCguXnmMz9bkgumrzV4L1o4KyyapN2j71n8w8wtwGsAyGU5kHPtxWJusRWYYmHZb1rqD9b8juwj1QGVdhPvDA3QS41upoqZc0nxSfaccJHYBgoBpvBxJaOs+Qx7V7TtDgfjcd8bu0IXSU11Q3YCnC1ja9o4GZlc8qMTrN6gQPNROVacdUnry4zC5Ffa0AfyjfOE4yvaSqiRt/pCmcvrZNeY4g+St7lqHWEQMsw2fArOftB/NJ8Fc3DUlwwaOrdwUtG6iXqadxSOOiR+6SXOiH4Xckm7PauRm95U++7HylPAYhCu+9G3FxwPX6QMgjImKlkY7NoVXxh6vDOYjYQGdom7ck3RZ42GEdDdVLoBL3PS6AWPlwmfqxI4QLfoq45juhODRY7dYnZ1I3+5qXQCXual0Ap6IWJ8QBNhtIHnRAmYB7Qmn6JuH5ZR190UugEhdNLoBe8uFp6rJVICnRN2xvmuX6H1HbHRtR990UugEvdNLohW6VLF2eXchfO1X2dk5NIO4pt3s5dw8V9G+56XQCQual0AtACO6Dc9hN0vm53s9f0ZXrfZ7UOTSvo/wBz0ugF6bopdAKd1W2L56s3s+exwdtG5Thok+dvFHf3TS6AS90UugFm6PVyiYslrBQCBg0VcMmA47dnd2Jw6KOnaNxzHHAI3+56XQCXuil0AqdALYZ5BtqBrNFXHIT2JfZN0Eavh9Qjl7ppdALoXXT6IVegFr6oe7bQKOiTsM/mrm5NF4cJb3Ite6aXQCcpWJjcmhWECq7xGxTRSj3JYuTpgJKwCSIApKnOLjZX/9k="/>
          <p:cNvSpPr>
            <a:spLocks noChangeAspect="1" noChangeArrowheads="1"/>
          </p:cNvSpPr>
          <p:nvPr/>
        </p:nvSpPr>
        <p:spPr bwMode="auto">
          <a:xfrm>
            <a:off x="635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52" name="AutoShape 4" descr="data:image/jpeg;base64,/9j/4AAQSkZJRgABAQAAAQABAAD/2wCEAAkGBhQSERUUExMUFRQWFxgYGBYXGBQYFhgXFhgVFBcUFxgXHCYeFxokHBQUHy8gIycpLCwsFR4xNTAqNSYrLCkBCQoKDgwOGg8PGiwgHyQsKSosKSosKSwqLCwqLCwsLCwsLCwsLCwsLCwpKSksLCksLCwsKSwpLCwsKSksLCksLP/AABEIAL4AuAMBIgACEQEDEQH/xAAcAAABBQEBAQAAAAAAAAAAAAAHAAMEBQYCAQj/xABGEAABAwEEBQkFBQcCBgMAAAABAAIRAwQFITEGEkFRYRMiUnGBkaGxwQcVMtHwFiMzQuEUJGJygpKyovFTY2RzwtIXQ0T/xAAaAQACAwEBAAAAAAAAAAAAAAAEBQECAwYA/8QALxEAAQQBAwIFAwQCAwAAAAAAAQACAxEEEiExE0EFFBUyUWFxgSIjM7FCkaHB8f/aAAwDAQACEQMRAD8AODnRmqu16Q06Zgrq/rVqUiUIr4vdxccUNNNoRmPj9XdFH7XU9yX2upoMi/D0vrJeMvx0YmT9bkP5sozyARobpbS+inftKxBL3y47duGOEfNP2TSFzTBOG/cqHLPZT5AIz/aRiaqaVU25hDRt6k7epM1rwJwJzWI8R3oqfTwiW/TOmE5Z9L6TzAz60Brzviox5BPV1bFxZL/fIIOSN69tsK3pordfQv2gYmXaUsGBCGFh0g5RodOO0cVzbbzdzcJxQXqBDtJXvTgiqzSJh2LytpNTaJOSG/vMxiVmtIdJHE6rTzW5nirRZzpHUF704Ixt00pE/qn2aUsJgBAChfj3OABMkwFsbJbS1oEydp3lbT5vTVneGAIp/aJibq6U0whha79LGzjJyVUL6cc3GYkrJmcXbrP08Iw/aynuS+1lP6KDXvl0ziT9YJe+jjj1wforUZaj08Ix/a+mptmv1j0DKl9Ow2TsPqtFo/fUgSTmBjlOwBT5s2quwQBaMbXSkq647RrU0ke12oWlTm6TSiaWH7rvQbvcc47EZtKWzS70Gr4AJIIkHA/UpdlpvgcKnjHtHaTPkmXnGAHOIxOGI3bYUjUiI+sZhMVBGsCSA6CHcYjHuQDU3XjHbu0bR1pzYdu7DYuKYBcBOtDYcQMzOAnfCfptPz6iB4rztl5WF2VyQWnMeWSlvCq7AYqADzVyWoGUU5SFV3rdorMy5wxafRZynT1cIywPet5Y7vfUMNa526BtOzr2rO6TWE0HklpxzBGTpOB3ZIqBzq0njsoLr/SCoV1XiKdQAnmugHhuK1gKG73YytrcF4crSE/E3mn0KjLhoB4/K206VLvG2cnTJ2nADiVmGmZ27+1daU3jrVQxpwZ/kc/kmrmY6rUbTAxdt3AYknslXih0R6lRzXHcK2uK6g0mpHBvqQrxWNS4alOmHBp1Q1p2YNJhpInCYULVQcxcXW5Va8P4Nqlt51nxuH0Uy5sDHLf4rsCS6RMzKValII39fZ17O5btoUFKhPcYnWAIbrBgE4cT8k5nHUPru8lDshealVrw0GWun+B2TR3Kzj/b04LeQaTSqHBwUWoZAI+t3kmaN6nlmMacKZk7tfb4eZUtzdYgfUZdSqWWTk7a9uzWB7wCisMNc/dL/EHFsYr5X0hou8GkCMiAe/FJRNA3zZhwwSTZgoUkTzZtTtIh92g1pLR1Xk7Djv24cUZtIPw0L77swdIgdqU5ztLk38PFhY44nPCIj19Ent+vWPkn7RYC1x2jfjtxXLgCRIEjsz3oIOB4TVN0zI4Yzx7SnNQzlhjJzx2fJeOAkYHOfkCvHGdigleT1hpzUGAy+vrgr5rJUK67GWCTmerrwVlRGPahZDblaqC1NOnydlYG67HObymPwl8/EDjEgxkqvSO7216LpbJDW69SQQ4v1i0/zCDjlitjYrA13JMJfq8kMCeAwHDas/etkDGV4B/EYNYfDg04OjM7ZjanE0Ray/p/SSQS/ubc2gfVsLg4tgkgwp1zV3UHknIiCPLxVzflGHB28QesbfFUlaJhYiTqtohPHSHhRq1lcSXTMknjJW89mtzxNZzQcyQcBqMxPefJZezU9YgCccO9EjReygNqN1ZDab8ZGGAE8erioc8uIYspZCIiraxM1hUbBqAtedrWABuAAOGEzlsCyjmZ/QRCtt2sY3mtLpovJgkSYzn62LBFqwzGaNIKEwnB+oj6LN6vxA8RgfI7EnZgbYBExPXvHWp14WSDrtx+uCrbVbQymXHYN2O4eaybvwjyQFHZR+9cT0WjjhrEme2FIJEF2ZiOzOP1VdabyPKNaBhyvJnjLAW+JKu7Ldk4v2RhwW0ttALlmxwNgJXdZfzGCDMbd3Yqi8qerbp3tYfCPRamQMgs9fjP3mkd7PJx+avgPuf8IbPH7P5R20UpAUpGToPeJSXmh7ps7D/C3yXqfs4XPSe5P6QfAhPe9qcCTIOJwLdgJAggzsRY0g+BCq+rvBJiR3HjtCVZxaDum2BdbKqZeTXCHNw2wQR6Fc1aNJ+TgCdh5vXnHWvKl1uHwkYDZLcPEJirQeMC2fHwEpaAz/Eptv3Un3ON+3A798qXZ7C1uQ2/QKqKFUicwRuJHeFaWO1y7VLiSRLcBiAGl2IABPOB71R7X1dqQ5TA1d0fi7/Jcgr2EMDSseKROslqa7VFJ7XnUEkFpMCBB7ys/pCG8gXjWJqP1jsbIBbqxsMN81k21Tvx8e9PutzzT1C4lrcmmcMIkT1+KOflh1k3uKq9ktZgmN4cCs9pFSJoEjNsHsyKw9V0lEa2UdZjhvBHgsAbCZgkArXDeNJBTZpaBurbROmXVgZwaCY2TkPNFLROjrF8g/AcR+XLEjah/ojYtTXJ4AeZ9FqKFsewENcWg4GDmNxWMkoE+rsFlks6jS1q3d6W5ga5tV/ONMwAcZxgQ3LYsDXrhjXOOTQXHqEk+Sc1lWX/AGxjaRY4F7qgLG02/E8uEQNw4qmrqOa0DYfkoWKEQNJtZ256NpsziyadSgajA8DMGsAZaeGsAf1V5pBYG/s9V0QQ0nugnyUW5dD2UTTqOc91RoxbI5PW4CNnotE5oIWmRM3qBzd657WrwxuDCD3WMs5bWrEU6T3U31KdRtUiGRSEPz2kiO1astXFK0Mc57GRNOAQMgSNaB2J2o4NaXOMAAk8AASfJYzymRwFUrxs0iybTBCpr+o8+i7i4f4lNaHaQ/tHKtd8TXl7R/A45dhgdqsdIGSykd1TzafkisaN0OSGuQ2S8S45c1FvQZ02VnVHckuNAT+7BJdGNlzruVYX/wDAhjflpbTDnvMNGZ9BvJ3InaQfhoLXmTabQXZ0qToY3Y+oMS88Bs60pzYw51ngJphOoUOSlRql/wB5U5jQCW05xAidapGZjHVyHEr2w3m2qCQHgjNrhBEjWHWCDgVxedfkrO9+oHENxG8HAz2Erm6KDGACmDqO504mcBBk4lKiGujLq+ybgnVpH5VgRrZtnrj1xTbmsaNYw0MJfOzAFrieEJyz12vMtcHNiJBBEgkRO9YvSi+qmpaaZPN5ZtMbIbql5HH4R3q2PC6V+nhVnmbE3UvbX7RyKn3dJpYNri7Wdxwwb4rT3NpBTtNPXbgR8TTm09mY4rKUNE7LWpDkbQDVIBxc2C4jEFuYxneudDLtrUrS5zhqspyyrM4yJjDcYPUj5sfHdGdAohARTTteNW4K37mwQeO8dkLxxMGY+f0EmDAnPOc98SvAeOG3MZ4diSJsFy8gGAZ81jrc9rarhP5vrYteXc3HZGOQ6lhr/MWh2eJEccAjMNtuI+isAD7jS2FxAciHDaSfGPRWQKq7laBQY3aG48JM4p+8XHUhsgk4Qc+GCFeLkIUuoKeHJmjZGNeXxLzhruxdHRHRHALmg46onOMVFvu9hZ6D6hzA5o3uODR5nsVmBxdob32WTqA1HsrVRb4vHkKFSrE6jZA3nIDqkhVehduqVbKH1HFzi9+J3SP1UvSlmtYq4/gJ7iCtBFpmEbvkBU16otQ+FmfZ5bHPdaS4y5xY8neSXz5rQ6UMc6x1gwwdSesAguHcFkfZu77ysP4Gn/V+qIBphzS05EEHqIIPmiss6MnV9kPjfrgr7oRaM3gaFobUElowfHQOBPZgexFK9qc0ZGxzT2SB6oZaOu5K2sa4YaxpuB2h0sIPgipaaX3DxGQEdhHyR2UQMiMoLHH7Dx/wiPoAf3f63JLn2f8A4B7Ek1SgqRptX1LM4jMiB2oTWui+lSpGnEmZBGZqRDuoZkbkUdPj9x3oVaS3qKIoOcHGmWwS0SWktaBI6g8dqBywSAAOUwwnCyT2XlIlzXUnuDnRqvcMAdach1Ed4VLdd8GlRpt5OrVc0OaRTEgBjnMBPHmnDgky8XVnONmpFpcIfXqDVaANoG0j0C4s93V7PUIoNbVY4DVLnRBjWJd2uJ/qS9sbQCH9964/8TNzySHN+1qXY6tCvV5rtVuDn0XSx3KtMB8bcDjG0CVX31c767LSKeLm2nWA6X3YBjjiE9Quynaav7xVbUqMHwUwWtaJg86JdjtlW1xsDXWgDIVoA4BjAFL5OjbmncAbfn57qoZ1RpcNjaF9exVKfxMe2N7SFeXDfdUVaI1/icGu1jIIb8M9jtXqAW9vK8WUmF1VwDdxxngBtKwtyWYWq2a7WBlJh19UZCDgOsn1RceV143Oe2gByg343Rka1rrJ7IkB2EwTMbsOG+c0o2QRvkZg5FeUsMQcer6BXdSsXCHOJI2mPQLnCnotNTzY34+YhRH3eC6SfAeClEL0KusjhWDflc0qQaFXXnb6tKoHQDZ9WHHa1+OqTwyHarRcWmyioxzDEOEfL0WkLgH24WqyNttApuwUXMZDnue44ku2ExLRuAM4LM6cPNQtpTDWU31ndnNb44dq1uWB/Q9SxOklTWrVx0jQoDqMvd/imGGNU5ceyCyzUWkd1rNGbLydlos26gJ63c71Uq+mTZqw/wCU/wDxJT9NsYbsO7AeS8trJpvG9jh3tKC1l0ur6okMpmn6Ieezf8eqP+X/AOTVvwQEPfZwP3ip/wBo/wCTEQnwi/Ef5/wELgfxfkoV6T0zSt1QjDnh47YcPFFiy1BUolwyfT1h/U3WQ59otmitTf0mQetpI8i1bjQR5dY6M9Et7AXNHgjZTriik7oWMaZJGInez/8AA7kl7oB+CexJOUlKWn/4A7UG7LfrQ/kapAz1XHLH8p3cEbdMrIalAgZ7PkvmbSppFRwIgg5FYSsbK0tKIhe6M6giI44Yie6CP1UG76OowMOOqcP5ZMNng0gIZ2W+61MQyq9o3AmO44KYNMLT/wAQYfwtnySs+HSCwCKTRufGeQVurHSrB5LhTDZxqaxLnNmQ0NODAB2dqq7dpbRs/KCl97Ue8uMfACYGJ/NEbFjLZe9at+JUc4bicO7JT7l0SrVyDGpT2vcPIZuW/lWM/VMR/wBLLzT3nTECmS+vba2JL3H+1o6sgERLjuhtnphjcT+Y7XHafQJy7bmp2dmrTb1u/M47yfTYp9x6MU7XaXCqxz2U6JdzHajp1sCDt2oOSbzLukzZv9oyKEY4Msm5XTRCVduAKv7w9mNBlDlaVa1tJ1dVoqNPxkASC3jvWNq2WrQtIovqve3VJh8AhCy4xZyUVBOya9BU6F61eAJxoS8olIhSKbIH1tTBCxlv0htBe5oqlrQ5wwAGAMeiKx4TJdKjzQW5qU8PEeqG942r94Dj8JthPZTFNvqVIbb3Cqya73jXbM6wEYEnzCqr2pF1kpVulWrT/URH+JTjFg6Z3PKV5j7aK7boj3hVIa2ATzhl4KJpbewo2Vx/O8ajRxIxPYJWNsmn9VtMNfTa8tiHEuB5uUxmotCpWvK1Ma89cYNYz8xA2eqyjwCx2qTgb/dQ/Na9ulnJXug1uFO1jWIAe0sk7zBHiAiYTJwCGOmd1chanaohj4czq2jsIUH3/aI1eXqRu1iiMjEGURKw9lhBknGuN47rXe0d7NSm3WHKtcTq7dUjGd2IGa2Wilj5OjRZuY2es4nxJQs0Wuh1ptALpLGkOqE8MhJzJOCMN2nnDrQ2QBEGQA3W63hJl1TEVey2+ggik7r9SkutCB92/wDm9Skno4SF3KsNIfgQj0p0eo2gnlGkO6bcHfI9qLekR+7QyvR+JSfPe5jraaTfBa1zacFgKvs2b+Wu6OLB6FOWb2b0wefVe7g0BvnK1YeumvS/z05Fav6TDycPNKFd+jdno/BSbrdJ3Od3nLsVi4LglIOQj3vebcbRbGBooCknBXWhFbVtNokOg2Y5AmOdtjLIqmBWj0FH3trP/Ts8eU+SMwf5QhM3+Fy3z2AUmA/weEfJCrTelF4tO+k4/wCqEWLQOaz+ZvkULdOnTeY4UPN6Pzfj6Jb4Z/KfsVVL0VBBJwA34QBtK8aVV6XhxsdXV3Nn+UESkkcYe8NPcp892lpd8BOUdKLM6oKbarS4nDOOqSIVFdwZ+0P5Ta9wGE86T+qwIeVstH6RcaRzaCHE7cjjxzT/AMo3H9p5SmPMdO1wOyn6TWI02uptEhtTAxtNAYforKxXEDYmWeoM247w4kukcQSrLSC1tqvEMcJtrXaxAAjkGMDTjgcCctoU80ELkyObTW/dbxMDm6nfZYD/AONXThXbq/ymfktdcGj9Oyshklx+J5zPDDIcFYCnCdaEJNlyyDS47LWLGjjOpo3UO9bmp2lmpVEjMEYOad4OxZ6l7NKAdLqlVw3c1vjitcUljHkSxt0tdstXQRyHU4KHYrup0W6lNoa3htO8naVaXa3nBRXKXdwxCrG4ufZVntAZQW/0Ts2pSIOZJJ7SUk/cHwL1ddEbaCuSlFPITekh+7QuvV/ORN0rdFLOO71QZv61uDjFYdzPkl2bEXpt4dwpIK9a5ZkXhU/4o7mfJeNvSr0x/a35JUcV3ynVLWaybrWjVYXATGzfjCzPvit0h/a1cm860RrYfyjfO5QMYg7kKaK2DCrXRS+KNCraxVqsp61CmG67g3WP3mAnPMd6wLL5q9L/AEj5KfZLxoF016XKGIk4eTVvjxmN+rZYTRa2FpRpqaW2I6kWuznnD/7afUNqG+lN4srXiXMc0xQAMEGDrZEjI/NVpttg2WYyMiC/5JC32UEubSqaxzMuk9fMx2Iyf90chBY2MIH6haeLlWaQ37SoUyKgLtcEBg2iIMnYMVIrW2nsbXHZ82IZX/bzVrvdJI1iGz0RgENjYOp9uOw+Frl5JiZtyVAr1A5xIAEnIZDgFbXHpE6gQCNZk5bR1FUpXoT8tBFFc+15BsIn2a9G1nUtV0h1oa/j+GGmRsyWwLUINFH1NcikJc3nZNMRhOPWte29bfwPWyl6Qk2TGA+rCf45L4wQtY8JNWXbetu6NPtA/wDZdtvW27W0O0H0KAdEPkf7RgWhfVjYumFZ1t4Ws5mgOADp47Vesehns097V2pxzlLu4YhQHOU27nYr0XuVZPaiRo/8CSWj/wAC9XXQ+wLkpveVG0sMUxkgzflrAccW+CMulzJpd6CF/WSXnAfXYhMpoJTbw6tKisvBo/M1dtvdvSHcVBdZQNwyTf7Lj+VLuk0ndO/8bVr76ZtcO4/JTqV/UdUc7ZsafkqB1nETPhgmhTA2j67VHQYVNWLAWmGkdDpH+0pp+ktH+P8AtVDyIOX13r0NA+LxA81Hl2L1fRW9bSZhHN19mwfNRHaR7AHqJqtOXmvSBlqk9X6KwhZ8KtJXnpLq03HVcCQQ0neVgXOlaXSWn920gEAOxmdo49SzJTbEjaxlt7rnvEnky6ewSXTVyumopLmq40avB1KrLIlzSMct/otWL4rnIM7AfmsTc1SKzD/EPHD1W4A287z9Ety2N1gkLofDnExEfVcG3Wg7W/2j1SFa0H84/tanhVHV1mOxOtrDZB7QfVChjfgf6TE2OQobrJaHZ1Dj2JUriqjKq4f1O+asGVhvMdToTvLfUhagBZkqGy56w/8A0vH9Tvmrm5btrBwm0vI7fmo37SP9yZVtdFsxGUd/mtGtbawkca2RT0VpuFPnO1l4nNGnzTSTJvC5mX3lR9MPwkEL7qDWPOOB4fUo36Yg8lggfflN2sfg7wexCzprge3YqqNqGRxx4TG7Jca7Tw7SvX0ZDTGJzMHDdIgZpmpYsYDncBET1Tkg9O6ddRld1JpWhuyQRxcfWFzUqbwO75qKyxYkS4mJGMZZ9icfTIEc6DlicDv4rxaFDJBwBacFVoygdYHmnRaBscBwOPZ3qC4DoieIPfJK9D4yA2ScB1wvaLVnO076T/anPeRGRnKDnOKbNp6QdhwjvTAtue+coPYTGR+ah3ta3mmRxxiVLYyTSzdMNJeANlCvq9g8ajRhMyc5G5UqcfO5NlqaMaGCguXnmMz9bkgumrzV4L1o4KyyapN2j71n8w8wtwGsAyGU5kHPtxWJusRWYYmHZb1rqD9b8juwj1QGVdhPvDA3QS41upoqZc0nxSfaccJHYBgoBpvBxJaOs+Qx7V7TtDgfjcd8bu0IXSU11Q3YCnC1ja9o4GZlc8qMTrN6gQPNROVacdUnry4zC5Ffa0AfyjfOE4yvaSqiRt/pCmcvrZNeY4g+St7lqHWEQMsw2fArOftB/NJ8Fc3DUlwwaOrdwUtG6iXqadxSOOiR+6SXOiH4Xckm7PauRm95U++7HylPAYhCu+9G3FxwPX6QMgjImKlkY7NoVXxh6vDOYjYQGdom7ck3RZ42GEdDdVLoBL3PS6AWPlwmfqxI4QLfoq45juhODRY7dYnZ1I3+5qXQCXual0Ap6IWJ8QBNhtIHnRAmYB7Qmn6JuH5ZR190UugEhdNLoBe8uFp6rJVICnRN2xvmuX6H1HbHRtR990UugEvdNLohW6VLF2eXchfO1X2dk5NIO4pt3s5dw8V9G+56XQCQual0AtACO6Dc9hN0vm53s9f0ZXrfZ7UOTSvo/wBz0ugF6bopdAKd1W2L56s3s+exwdtG5Thok+dvFHf3TS6AS90UugFm6PVyiYslrBQCBg0VcMmA47dnd2Jw6KOnaNxzHHAI3+56XQCXuil0AqdALYZ5BtqBrNFXHIT2JfZN0Eavh9Qjl7ppdALoXXT6IVegFr6oe7bQKOiTsM/mrm5NF4cJb3Ite6aXQCcpWJjcmhWECq7xGxTRSj3JYuTpgJKwCSIApKnOLjZX/9k="/>
          <p:cNvSpPr>
            <a:spLocks noChangeAspect="1" noChangeArrowheads="1"/>
          </p:cNvSpPr>
          <p:nvPr/>
        </p:nvSpPr>
        <p:spPr bwMode="auto">
          <a:xfrm>
            <a:off x="635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54" name="AutoShape 6" descr="data:image/jpeg;base64,/9j/4AAQSkZJRgABAQAAAQABAAD/2wCEAAkGBhQSERUUExMUFRQWFxgYGBYXGBQYFhgXFhgVFBcUFxgXHCYeFxokHBQUHy8gIycpLCwsFR4xNTAqNSYrLCkBCQoKDgwOGg8PGiwgHyQsKSosKSosKSwqLCwqLCwsLCwsLCwsLCwsLCwpKSksLCksLCwsKSwpLCwsKSksLCksLP/AABEIAL4AuAMBIgACEQEDEQH/xAAcAAABBQEBAQAAAAAAAAAAAAAHAAMEBQYCAQj/xABGEAABAwEEBQkFBQcCBgMAAAABAAIRAwQFITEGEkFRYRMiUnGBkaGxwQcVMtHwFiMzQuEUJGJygpKyovFTY2RzwtIXQ0T/xAAaAQACAwEBAAAAAAAAAAAAAAAEBQECAwYA/8QALxEAAQQBAwIFAwQCAwAAAAAAAQACAxEEEiExE0EFFBUyUWFxgSIjM7FCkaHB8f/aAAwDAQACEQMRAD8AODnRmqu16Q06Zgrq/rVqUiUIr4vdxccUNNNoRmPj9XdFH7XU9yX2upoMi/D0vrJeMvx0YmT9bkP5sozyARobpbS+inftKxBL3y47duGOEfNP2TSFzTBOG/cqHLPZT5AIz/aRiaqaVU25hDRt6k7epM1rwJwJzWI8R3oqfTwiW/TOmE5Z9L6TzAz60Brzviox5BPV1bFxZL/fIIOSN69tsK3pordfQv2gYmXaUsGBCGFh0g5RodOO0cVzbbzdzcJxQXqBDtJXvTgiqzSJh2LytpNTaJOSG/vMxiVmtIdJHE6rTzW5nirRZzpHUF704Ixt00pE/qn2aUsJgBAChfj3OABMkwFsbJbS1oEydp3lbT5vTVneGAIp/aJibq6U0whha79LGzjJyVUL6cc3GYkrJmcXbrP08Iw/aynuS+1lP6KDXvl0ziT9YJe+jjj1wforUZaj08Ix/a+mptmv1j0DKl9Ow2TsPqtFo/fUgSTmBjlOwBT5s2quwQBaMbXSkq647RrU0ke12oWlTm6TSiaWH7rvQbvcc47EZtKWzS70Gr4AJIIkHA/UpdlpvgcKnjHtHaTPkmXnGAHOIxOGI3bYUjUiI+sZhMVBGsCSA6CHcYjHuQDU3XjHbu0bR1pzYdu7DYuKYBcBOtDYcQMzOAnfCfptPz6iB4rztl5WF2VyQWnMeWSlvCq7AYqADzVyWoGUU5SFV3rdorMy5wxafRZynT1cIywPet5Y7vfUMNa526BtOzr2rO6TWE0HklpxzBGTpOB3ZIqBzq0njsoLr/SCoV1XiKdQAnmugHhuK1gKG73YytrcF4crSE/E3mn0KjLhoB4/K206VLvG2cnTJ2nADiVmGmZ27+1daU3jrVQxpwZ/kc/kmrmY6rUbTAxdt3AYknslXih0R6lRzXHcK2uK6g0mpHBvqQrxWNS4alOmHBp1Q1p2YNJhpInCYULVQcxcXW5Va8P4Nqlt51nxuH0Uy5sDHLf4rsCS6RMzKValII39fZ17O5btoUFKhPcYnWAIbrBgE4cT8k5nHUPru8lDshealVrw0GWun+B2TR3Kzj/b04LeQaTSqHBwUWoZAI+t3kmaN6nlmMacKZk7tfb4eZUtzdYgfUZdSqWWTk7a9uzWB7wCisMNc/dL/EHFsYr5X0hou8GkCMiAe/FJRNA3zZhwwSTZgoUkTzZtTtIh92g1pLR1Xk7Djv24cUZtIPw0L77swdIgdqU5ztLk38PFhY44nPCIj19Ent+vWPkn7RYC1x2jfjtxXLgCRIEjsz3oIOB4TVN0zI4Yzx7SnNQzlhjJzx2fJeOAkYHOfkCvHGdigleT1hpzUGAy+vrgr5rJUK67GWCTmerrwVlRGPahZDblaqC1NOnydlYG67HObymPwl8/EDjEgxkqvSO7216LpbJDW69SQQ4v1i0/zCDjlitjYrA13JMJfq8kMCeAwHDas/etkDGV4B/EYNYfDg04OjM7ZjanE0Ray/p/SSQS/ubc2gfVsLg4tgkgwp1zV3UHknIiCPLxVzflGHB28QesbfFUlaJhYiTqtohPHSHhRq1lcSXTMknjJW89mtzxNZzQcyQcBqMxPefJZezU9YgCccO9EjReygNqN1ZDab8ZGGAE8erioc8uIYspZCIiraxM1hUbBqAtedrWABuAAOGEzlsCyjmZ/QRCtt2sY3mtLpovJgkSYzn62LBFqwzGaNIKEwnB+oj6LN6vxA8RgfI7EnZgbYBExPXvHWp14WSDrtx+uCrbVbQymXHYN2O4eaybvwjyQFHZR+9cT0WjjhrEme2FIJEF2ZiOzOP1VdabyPKNaBhyvJnjLAW+JKu7Ldk4v2RhwW0ttALlmxwNgJXdZfzGCDMbd3Yqi8qerbp3tYfCPRamQMgs9fjP3mkd7PJx+avgPuf8IbPH7P5R20UpAUpGToPeJSXmh7ps7D/C3yXqfs4XPSe5P6QfAhPe9qcCTIOJwLdgJAggzsRY0g+BCq+rvBJiR3HjtCVZxaDum2BdbKqZeTXCHNw2wQR6Fc1aNJ+TgCdh5vXnHWvKl1uHwkYDZLcPEJirQeMC2fHwEpaAz/Eptv3Un3ON+3A798qXZ7C1uQ2/QKqKFUicwRuJHeFaWO1y7VLiSRLcBiAGl2IABPOB71R7X1dqQ5TA1d0fi7/Jcgr2EMDSseKROslqa7VFJ7XnUEkFpMCBB7ys/pCG8gXjWJqP1jsbIBbqxsMN81k21Tvx8e9PutzzT1C4lrcmmcMIkT1+KOflh1k3uKq9ktZgmN4cCs9pFSJoEjNsHsyKw9V0lEa2UdZjhvBHgsAbCZgkArXDeNJBTZpaBurbROmXVgZwaCY2TkPNFLROjrF8g/AcR+XLEjah/ojYtTXJ4AeZ9FqKFsewENcWg4GDmNxWMkoE+rsFlks6jS1q3d6W5ga5tV/ONMwAcZxgQ3LYsDXrhjXOOTQXHqEk+Sc1lWX/AGxjaRY4F7qgLG02/E8uEQNw4qmrqOa0DYfkoWKEQNJtZ256NpsziyadSgajA8DMGsAZaeGsAf1V5pBYG/s9V0QQ0nugnyUW5dD2UTTqOc91RoxbI5PW4CNnotE5oIWmRM3qBzd657WrwxuDCD3WMs5bWrEU6T3U31KdRtUiGRSEPz2kiO1astXFK0Mc57GRNOAQMgSNaB2J2o4NaXOMAAk8AASfJYzymRwFUrxs0iybTBCpr+o8+i7i4f4lNaHaQ/tHKtd8TXl7R/A45dhgdqsdIGSykd1TzafkisaN0OSGuQ2S8S45c1FvQZ02VnVHckuNAT+7BJdGNlzruVYX/wDAhjflpbTDnvMNGZ9BvJ3InaQfhoLXmTabQXZ0qToY3Y+oMS88Bs60pzYw51ngJphOoUOSlRql/wB5U5jQCW05xAidapGZjHVyHEr2w3m2qCQHgjNrhBEjWHWCDgVxedfkrO9+oHENxG8HAz2Erm6KDGACmDqO504mcBBk4lKiGujLq+ybgnVpH5VgRrZtnrj1xTbmsaNYw0MJfOzAFrieEJyz12vMtcHNiJBBEgkRO9YvSi+qmpaaZPN5ZtMbIbql5HH4R3q2PC6V+nhVnmbE3UvbX7RyKn3dJpYNri7Wdxwwb4rT3NpBTtNPXbgR8TTm09mY4rKUNE7LWpDkbQDVIBxc2C4jEFuYxneudDLtrUrS5zhqspyyrM4yJjDcYPUj5sfHdGdAohARTTteNW4K37mwQeO8dkLxxMGY+f0EmDAnPOc98SvAeOG3MZ4diSJsFy8gGAZ81jrc9rarhP5vrYteXc3HZGOQ6lhr/MWh2eJEccAjMNtuI+isAD7jS2FxAciHDaSfGPRWQKq7laBQY3aG48JM4p+8XHUhsgk4Qc+GCFeLkIUuoKeHJmjZGNeXxLzhruxdHRHRHALmg46onOMVFvu9hZ6D6hzA5o3uODR5nsVmBxdob32WTqA1HsrVRb4vHkKFSrE6jZA3nIDqkhVehduqVbKH1HFzi9+J3SP1UvSlmtYq4/gJ7iCtBFpmEbvkBU16otQ+FmfZ5bHPdaS4y5xY8neSXz5rQ6UMc6x1gwwdSesAguHcFkfZu77ysP4Gn/V+qIBphzS05EEHqIIPmiss6MnV9kPjfrgr7oRaM3gaFobUElowfHQOBPZgexFK9qc0ZGxzT2SB6oZaOu5K2sa4YaxpuB2h0sIPgipaaX3DxGQEdhHyR2UQMiMoLHH7Dx/wiPoAf3f63JLn2f8A4B7Ek1SgqRptX1LM4jMiB2oTWui+lSpGnEmZBGZqRDuoZkbkUdPj9x3oVaS3qKIoOcHGmWwS0SWktaBI6g8dqBywSAAOUwwnCyT2XlIlzXUnuDnRqvcMAdach1Ed4VLdd8GlRpt5OrVc0OaRTEgBjnMBPHmnDgky8XVnONmpFpcIfXqDVaANoG0j0C4s93V7PUIoNbVY4DVLnRBjWJd2uJ/qS9sbQCH9964/8TNzySHN+1qXY6tCvV5rtVuDn0XSx3KtMB8bcDjG0CVX31c767LSKeLm2nWA6X3YBjjiE9Quynaav7xVbUqMHwUwWtaJg86JdjtlW1xsDXWgDIVoA4BjAFL5OjbmncAbfn57qoZ1RpcNjaF9exVKfxMe2N7SFeXDfdUVaI1/icGu1jIIb8M9jtXqAW9vK8WUmF1VwDdxxngBtKwtyWYWq2a7WBlJh19UZCDgOsn1RceV143Oe2gByg343Rka1rrJ7IkB2EwTMbsOG+c0o2QRvkZg5FeUsMQcer6BXdSsXCHOJI2mPQLnCnotNTzY34+YhRH3eC6SfAeClEL0KusjhWDflc0qQaFXXnb6tKoHQDZ9WHHa1+OqTwyHarRcWmyioxzDEOEfL0WkLgH24WqyNttApuwUXMZDnue44ku2ExLRuAM4LM6cPNQtpTDWU31ndnNb44dq1uWB/Q9SxOklTWrVx0jQoDqMvd/imGGNU5ceyCyzUWkd1rNGbLydlos26gJ63c71Uq+mTZqw/wCU/wDxJT9NsYbsO7AeS8trJpvG9jh3tKC1l0ur6okMpmn6Ieezf8eqP+X/AOTVvwQEPfZwP3ip/wBo/wCTEQnwi/Ef5/wELgfxfkoV6T0zSt1QjDnh47YcPFFiy1BUolwyfT1h/U3WQ59otmitTf0mQetpI8i1bjQR5dY6M9Et7AXNHgjZTriik7oWMaZJGInez/8AA7kl7oB+CexJOUlKWn/4A7UG7LfrQ/kapAz1XHLH8p3cEbdMrIalAgZ7PkvmbSppFRwIgg5FYSsbK0tKIhe6M6giI44Yie6CP1UG76OowMOOqcP5ZMNng0gIZ2W+61MQyq9o3AmO44KYNMLT/wAQYfwtnySs+HSCwCKTRufGeQVurHSrB5LhTDZxqaxLnNmQ0NODAB2dqq7dpbRs/KCl97Ue8uMfACYGJ/NEbFjLZe9at+JUc4bicO7JT7l0SrVyDGpT2vcPIZuW/lWM/VMR/wBLLzT3nTECmS+vba2JL3H+1o6sgERLjuhtnphjcT+Y7XHafQJy7bmp2dmrTb1u/M47yfTYp9x6MU7XaXCqxz2U6JdzHajp1sCDt2oOSbzLukzZv9oyKEY4Msm5XTRCVduAKv7w9mNBlDlaVa1tJ1dVoqNPxkASC3jvWNq2WrQtIovqve3VJh8AhCy4xZyUVBOya9BU6F61eAJxoS8olIhSKbIH1tTBCxlv0htBe5oqlrQ5wwAGAMeiKx4TJdKjzQW5qU8PEeqG942r94Dj8JthPZTFNvqVIbb3Cqya73jXbM6wEYEnzCqr2pF1kpVulWrT/URH+JTjFg6Z3PKV5j7aK7boj3hVIa2ATzhl4KJpbewo2Vx/O8ajRxIxPYJWNsmn9VtMNfTa8tiHEuB5uUxmotCpWvK1Ma89cYNYz8xA2eqyjwCx2qTgb/dQ/Na9ulnJXug1uFO1jWIAe0sk7zBHiAiYTJwCGOmd1chanaohj4czq2jsIUH3/aI1eXqRu1iiMjEGURKw9lhBknGuN47rXe0d7NSm3WHKtcTq7dUjGd2IGa2Wilj5OjRZuY2es4nxJQs0Wuh1ptALpLGkOqE8MhJzJOCMN2nnDrQ2QBEGQA3W63hJl1TEVey2+ggik7r9SkutCB92/wDm9Skno4SF3KsNIfgQj0p0eo2gnlGkO6bcHfI9qLekR+7QyvR+JSfPe5jraaTfBa1zacFgKvs2b+Wu6OLB6FOWb2b0wefVe7g0BvnK1YeumvS/z05Fav6TDycPNKFd+jdno/BSbrdJ3Od3nLsVi4LglIOQj3vebcbRbGBooCknBXWhFbVtNokOg2Y5AmOdtjLIqmBWj0FH3trP/Ts8eU+SMwf5QhM3+Fy3z2AUmA/weEfJCrTelF4tO+k4/wCqEWLQOaz+ZvkULdOnTeY4UPN6Pzfj6Jb4Z/KfsVVL0VBBJwA34QBtK8aVV6XhxsdXV3Nn+UESkkcYe8NPcp892lpd8BOUdKLM6oKbarS4nDOOqSIVFdwZ+0P5Ta9wGE86T+qwIeVstH6RcaRzaCHE7cjjxzT/AMo3H9p5SmPMdO1wOyn6TWI02uptEhtTAxtNAYforKxXEDYmWeoM247w4kukcQSrLSC1tqvEMcJtrXaxAAjkGMDTjgcCctoU80ELkyObTW/dbxMDm6nfZYD/AONXThXbq/ymfktdcGj9Oyshklx+J5zPDDIcFYCnCdaEJNlyyDS47LWLGjjOpo3UO9bmp2lmpVEjMEYOad4OxZ6l7NKAdLqlVw3c1vjitcUljHkSxt0tdstXQRyHU4KHYrup0W6lNoa3htO8naVaXa3nBRXKXdwxCrG4ufZVntAZQW/0Ts2pSIOZJJ7SUk/cHwL1ddEbaCuSlFPITekh+7QuvV/ORN0rdFLOO71QZv61uDjFYdzPkl2bEXpt4dwpIK9a5ZkXhU/4o7mfJeNvSr0x/a35JUcV3ynVLWaybrWjVYXATGzfjCzPvit0h/a1cm860RrYfyjfO5QMYg7kKaK2DCrXRS+KNCraxVqsp61CmG67g3WP3mAnPMd6wLL5q9L/AEj5KfZLxoF016XKGIk4eTVvjxmN+rZYTRa2FpRpqaW2I6kWuznnD/7afUNqG+lN4srXiXMc0xQAMEGDrZEjI/NVpttg2WYyMiC/5JC32UEubSqaxzMuk9fMx2Iyf90chBY2MIH6haeLlWaQ37SoUyKgLtcEBg2iIMnYMVIrW2nsbXHZ82IZX/bzVrvdJI1iGz0RgENjYOp9uOw+Frl5JiZtyVAr1A5xIAEnIZDgFbXHpE6gQCNZk5bR1FUpXoT8tBFFc+15BsIn2a9G1nUtV0h1oa/j+GGmRsyWwLUINFH1NcikJc3nZNMRhOPWte29bfwPWyl6Qk2TGA+rCf45L4wQtY8JNWXbetu6NPtA/wDZdtvW27W0O0H0KAdEPkf7RgWhfVjYumFZ1t4Ws5mgOADp47Vesehns097V2pxzlLu4YhQHOU27nYr0XuVZPaiRo/8CSWj/wAC9XXQ+wLkpveVG0sMUxkgzflrAccW+CMulzJpd6CF/WSXnAfXYhMpoJTbw6tKisvBo/M1dtvdvSHcVBdZQNwyTf7Lj+VLuk0ndO/8bVr76ZtcO4/JTqV/UdUc7ZsafkqB1nETPhgmhTA2j67VHQYVNWLAWmGkdDpH+0pp+ktH+P8AtVDyIOX13r0NA+LxA81Hl2L1fRW9bSZhHN19mwfNRHaR7AHqJqtOXmvSBlqk9X6KwhZ8KtJXnpLq03HVcCQQ0neVgXOlaXSWn920gEAOxmdo49SzJTbEjaxlt7rnvEnky6ewSXTVyumopLmq40avB1KrLIlzSMct/otWL4rnIM7AfmsTc1SKzD/EPHD1W4A287z9Ety2N1gkLofDnExEfVcG3Wg7W/2j1SFa0H84/tanhVHV1mOxOtrDZB7QfVChjfgf6TE2OQobrJaHZ1Dj2JUriqjKq4f1O+asGVhvMdToTvLfUhagBZkqGy56w/8A0vH9Tvmrm5btrBwm0vI7fmo37SP9yZVtdFsxGUd/mtGtbawkca2RT0VpuFPnO1l4nNGnzTSTJvC5mX3lR9MPwkEL7qDWPOOB4fUo36Yg8lggfflN2sfg7wexCzprge3YqqNqGRxx4TG7Jca7Tw7SvX0ZDTGJzMHDdIgZpmpYsYDncBET1Tkg9O6ddRld1JpWhuyQRxcfWFzUqbwO75qKyxYkS4mJGMZZ9icfTIEc6DlicDv4rxaFDJBwBacFVoygdYHmnRaBscBwOPZ3qC4DoieIPfJK9D4yA2ScB1wvaLVnO076T/anPeRGRnKDnOKbNp6QdhwjvTAtue+coPYTGR+ah3ta3mmRxxiVLYyTSzdMNJeANlCvq9g8ajRhMyc5G5UqcfO5NlqaMaGCguXnmMz9bkgumrzV4L1o4KyyapN2j71n8w8wtwGsAyGU5kHPtxWJusRWYYmHZb1rqD9b8juwj1QGVdhPvDA3QS41upoqZc0nxSfaccJHYBgoBpvBxJaOs+Qx7V7TtDgfjcd8bu0IXSU11Q3YCnC1ja9o4GZlc8qMTrN6gQPNROVacdUnry4zC5Ffa0AfyjfOE4yvaSqiRt/pCmcvrZNeY4g+St7lqHWEQMsw2fArOftB/NJ8Fc3DUlwwaOrdwUtG6iXqadxSOOiR+6SXOiH4Xckm7PauRm95U++7HylPAYhCu+9G3FxwPX6QMgjImKlkY7NoVXxh6vDOYjYQGdom7ck3RZ42GEdDdVLoBL3PS6AWPlwmfqxI4QLfoq45juhODRY7dYnZ1I3+5qXQCXual0Ap6IWJ8QBNhtIHnRAmYB7Qmn6JuH5ZR190UugEhdNLoBe8uFp6rJVICnRN2xvmuX6H1HbHRtR990UugEvdNLohW6VLF2eXchfO1X2dk5NIO4pt3s5dw8V9G+56XQCQual0AtACO6Dc9hN0vm53s9f0ZXrfZ7UOTSvo/wBz0ugF6bopdAKd1W2L56s3s+exwdtG5Thok+dvFHf3TS6AS90UugFm6PVyiYslrBQCBg0VcMmA47dnd2Jw6KOnaNxzHHAI3+56XQCXuil0AqdALYZ5BtqBrNFXHIT2JfZN0Eavh9Qjl7ppdALoXXT6IVegFr6oe7bQKOiTsM/mrm5NF4cJb3Ite6aXQCcpWJjcmhWECq7xGxTRSj3JYuTpgJKwCSIApKnOLjZX/9k="/>
          <p:cNvSpPr>
            <a:spLocks noChangeAspect="1" noChangeArrowheads="1"/>
          </p:cNvSpPr>
          <p:nvPr/>
        </p:nvSpPr>
        <p:spPr bwMode="auto">
          <a:xfrm>
            <a:off x="635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56" name="AutoShape 8" descr="data:image/jpeg;base64,/9j/4AAQSkZJRgABAQAAAQABAAD/2wCEAAkGBhQSERUUExMUFRQWFxgYGBYXGBQYFhgXFhgVFBcUFxgXHCYeFxokHBQUHy8gIycpLCwsFR4xNTAqNSYrLCkBCQoKDgwOGg8PGiwgHyQsKSosKSosKSwqLCwqLCwsLCwsLCwsLCwsLCwpKSksLCksLCwsKSwpLCwsKSksLCksLP/AABEIAL4AuAMBIgACEQEDEQH/xAAcAAABBQEBAQAAAAAAAAAAAAAHAAMEBQYCAQj/xABGEAABAwEEBQkFBQcCBgMAAAABAAIRAwQFITEGEkFRYRMiUnGBkaGxwQcVMtHwFiMzQuEUJGJygpKyovFTY2RzwtIXQ0T/xAAaAQACAwEBAAAAAAAAAAAAAAAEBQECAwYA/8QALxEAAQQBAwIFAwQCAwAAAAAAAQACAxEEEiExE0EFFBUyUWFxgSIjM7FCkaHB8f/aAAwDAQACEQMRAD8AODnRmqu16Q06Zgrq/rVqUiUIr4vdxccUNNNoRmPj9XdFH7XU9yX2upoMi/D0vrJeMvx0YmT9bkP5sozyARobpbS+inftKxBL3y47duGOEfNP2TSFzTBOG/cqHLPZT5AIz/aRiaqaVU25hDRt6k7epM1rwJwJzWI8R3oqfTwiW/TOmE5Z9L6TzAz60Brzviox5BPV1bFxZL/fIIOSN69tsK3pordfQv2gYmXaUsGBCGFh0g5RodOO0cVzbbzdzcJxQXqBDtJXvTgiqzSJh2LytpNTaJOSG/vMxiVmtIdJHE6rTzW5nirRZzpHUF704Ixt00pE/qn2aUsJgBAChfj3OABMkwFsbJbS1oEydp3lbT5vTVneGAIp/aJibq6U0whha79LGzjJyVUL6cc3GYkrJmcXbrP08Iw/aynuS+1lP6KDXvl0ziT9YJe+jjj1wforUZaj08Ix/a+mptmv1j0DKl9Ow2TsPqtFo/fUgSTmBjlOwBT5s2quwQBaMbXSkq647RrU0ke12oWlTm6TSiaWH7rvQbvcc47EZtKWzS70Gr4AJIIkHA/UpdlpvgcKnjHtHaTPkmXnGAHOIxOGI3bYUjUiI+sZhMVBGsCSA6CHcYjHuQDU3XjHbu0bR1pzYdu7DYuKYBcBOtDYcQMzOAnfCfptPz6iB4rztl5WF2VyQWnMeWSlvCq7AYqADzVyWoGUU5SFV3rdorMy5wxafRZynT1cIywPet5Y7vfUMNa526BtOzr2rO6TWE0HklpxzBGTpOB3ZIqBzq0njsoLr/SCoV1XiKdQAnmugHhuK1gKG73YytrcF4crSE/E3mn0KjLhoB4/K206VLvG2cnTJ2nADiVmGmZ27+1daU3jrVQxpwZ/kc/kmrmY6rUbTAxdt3AYknslXih0R6lRzXHcK2uK6g0mpHBvqQrxWNS4alOmHBp1Q1p2YNJhpInCYULVQcxcXW5Va8P4Nqlt51nxuH0Uy5sDHLf4rsCS6RMzKValII39fZ17O5btoUFKhPcYnWAIbrBgE4cT8k5nHUPru8lDshealVrw0GWun+B2TR3Kzj/b04LeQaTSqHBwUWoZAI+t3kmaN6nlmMacKZk7tfb4eZUtzdYgfUZdSqWWTk7a9uzWB7wCisMNc/dL/EHFsYr5X0hou8GkCMiAe/FJRNA3zZhwwSTZgoUkTzZtTtIh92g1pLR1Xk7Djv24cUZtIPw0L77swdIgdqU5ztLk38PFhY44nPCIj19Ent+vWPkn7RYC1x2jfjtxXLgCRIEjsz3oIOB4TVN0zI4Yzx7SnNQzlhjJzx2fJeOAkYHOfkCvHGdigleT1hpzUGAy+vrgr5rJUK67GWCTmerrwVlRGPahZDblaqC1NOnydlYG67HObymPwl8/EDjEgxkqvSO7216LpbJDW69SQQ4v1i0/zCDjlitjYrA13JMJfq8kMCeAwHDas/etkDGV4B/EYNYfDg04OjM7ZjanE0Ray/p/SSQS/ubc2gfVsLg4tgkgwp1zV3UHknIiCPLxVzflGHB28QesbfFUlaJhYiTqtohPHSHhRq1lcSXTMknjJW89mtzxNZzQcyQcBqMxPefJZezU9YgCccO9EjReygNqN1ZDab8ZGGAE8erioc8uIYspZCIiraxM1hUbBqAtedrWABuAAOGEzlsCyjmZ/QRCtt2sY3mtLpovJgkSYzn62LBFqwzGaNIKEwnB+oj6LN6vxA8RgfI7EnZgbYBExPXvHWp14WSDrtx+uCrbVbQymXHYN2O4eaybvwjyQFHZR+9cT0WjjhrEme2FIJEF2ZiOzOP1VdabyPKNaBhyvJnjLAW+JKu7Ldk4v2RhwW0ttALlmxwNgJXdZfzGCDMbd3Yqi8qerbp3tYfCPRamQMgs9fjP3mkd7PJx+avgPuf8IbPH7P5R20UpAUpGToPeJSXmh7ps7D/C3yXqfs4XPSe5P6QfAhPe9qcCTIOJwLdgJAggzsRY0g+BCq+rvBJiR3HjtCVZxaDum2BdbKqZeTXCHNw2wQR6Fc1aNJ+TgCdh5vXnHWvKl1uHwkYDZLcPEJirQeMC2fHwEpaAz/Eptv3Un3ON+3A798qXZ7C1uQ2/QKqKFUicwRuJHeFaWO1y7VLiSRLcBiAGl2IABPOB71R7X1dqQ5TA1d0fi7/Jcgr2EMDSseKROslqa7VFJ7XnUEkFpMCBB7ys/pCG8gXjWJqP1jsbIBbqxsMN81k21Tvx8e9PutzzT1C4lrcmmcMIkT1+KOflh1k3uKq9ktZgmN4cCs9pFSJoEjNsHsyKw9V0lEa2UdZjhvBHgsAbCZgkArXDeNJBTZpaBurbROmXVgZwaCY2TkPNFLROjrF8g/AcR+XLEjah/ojYtTXJ4AeZ9FqKFsewENcWg4GDmNxWMkoE+rsFlks6jS1q3d6W5ga5tV/ONMwAcZxgQ3LYsDXrhjXOOTQXHqEk+Sc1lWX/AGxjaRY4F7qgLG02/E8uEQNw4qmrqOa0DYfkoWKEQNJtZ256NpsziyadSgajA8DMGsAZaeGsAf1V5pBYG/s9V0QQ0nugnyUW5dD2UTTqOc91RoxbI5PW4CNnotE5oIWmRM3qBzd657WrwxuDCD3WMs5bWrEU6T3U31KdRtUiGRSEPz2kiO1astXFK0Mc57GRNOAQMgSNaB2J2o4NaXOMAAk8AASfJYzymRwFUrxs0iybTBCpr+o8+i7i4f4lNaHaQ/tHKtd8TXl7R/A45dhgdqsdIGSykd1TzafkisaN0OSGuQ2S8S45c1FvQZ02VnVHckuNAT+7BJdGNlzruVYX/wDAhjflpbTDnvMNGZ9BvJ3InaQfhoLXmTabQXZ0qToY3Y+oMS88Bs60pzYw51ngJphOoUOSlRql/wB5U5jQCW05xAidapGZjHVyHEr2w3m2qCQHgjNrhBEjWHWCDgVxedfkrO9+oHENxG8HAz2Erm6KDGACmDqO504mcBBk4lKiGujLq+ybgnVpH5VgRrZtnrj1xTbmsaNYw0MJfOzAFrieEJyz12vMtcHNiJBBEgkRO9YvSi+qmpaaZPN5ZtMbIbql5HH4R3q2PC6V+nhVnmbE3UvbX7RyKn3dJpYNri7Wdxwwb4rT3NpBTtNPXbgR8TTm09mY4rKUNE7LWpDkbQDVIBxc2C4jEFuYxneudDLtrUrS5zhqspyyrM4yJjDcYPUj5sfHdGdAohARTTteNW4K37mwQeO8dkLxxMGY+f0EmDAnPOc98SvAeOG3MZ4diSJsFy8gGAZ81jrc9rarhP5vrYteXc3HZGOQ6lhr/MWh2eJEccAjMNtuI+isAD7jS2FxAciHDaSfGPRWQKq7laBQY3aG48JM4p+8XHUhsgk4Qc+GCFeLkIUuoKeHJmjZGNeXxLzhruxdHRHRHALmg46onOMVFvu9hZ6D6hzA5o3uODR5nsVmBxdob32WTqA1HsrVRb4vHkKFSrE6jZA3nIDqkhVehduqVbKH1HFzi9+J3SP1UvSlmtYq4/gJ7iCtBFpmEbvkBU16otQ+FmfZ5bHPdaS4y5xY8neSXz5rQ6UMc6x1gwwdSesAguHcFkfZu77ysP4Gn/V+qIBphzS05EEHqIIPmiss6MnV9kPjfrgr7oRaM3gaFobUElowfHQOBPZgexFK9qc0ZGxzT2SB6oZaOu5K2sa4YaxpuB2h0sIPgipaaX3DxGQEdhHyR2UQMiMoLHH7Dx/wiPoAf3f63JLn2f8A4B7Ek1SgqRptX1LM4jMiB2oTWui+lSpGnEmZBGZqRDuoZkbkUdPj9x3oVaS3qKIoOcHGmWwS0SWktaBI6g8dqBywSAAOUwwnCyT2XlIlzXUnuDnRqvcMAdach1Ed4VLdd8GlRpt5OrVc0OaRTEgBjnMBPHmnDgky8XVnONmpFpcIfXqDVaANoG0j0C4s93V7PUIoNbVY4DVLnRBjWJd2uJ/qS9sbQCH9964/8TNzySHN+1qXY6tCvV5rtVuDn0XSx3KtMB8bcDjG0CVX31c767LSKeLm2nWA6X3YBjjiE9Quynaav7xVbUqMHwUwWtaJg86JdjtlW1xsDXWgDIVoA4BjAFL5OjbmncAbfn57qoZ1RpcNjaF9exVKfxMe2N7SFeXDfdUVaI1/icGu1jIIb8M9jtXqAW9vK8WUmF1VwDdxxngBtKwtyWYWq2a7WBlJh19UZCDgOsn1RceV143Oe2gByg343Rka1rrJ7IkB2EwTMbsOG+c0o2QRvkZg5FeUsMQcer6BXdSsXCHOJI2mPQLnCnotNTzY34+YhRH3eC6SfAeClEL0KusjhWDflc0qQaFXXnb6tKoHQDZ9WHHa1+OqTwyHarRcWmyioxzDEOEfL0WkLgH24WqyNttApuwUXMZDnue44ku2ExLRuAM4LM6cPNQtpTDWU31ndnNb44dq1uWB/Q9SxOklTWrVx0jQoDqMvd/imGGNU5ceyCyzUWkd1rNGbLydlos26gJ63c71Uq+mTZqw/wCU/wDxJT9NsYbsO7AeS8trJpvG9jh3tKC1l0ur6okMpmn6Ieezf8eqP+X/AOTVvwQEPfZwP3ip/wBo/wCTEQnwi/Ef5/wELgfxfkoV6T0zSt1QjDnh47YcPFFiy1BUolwyfT1h/U3WQ59otmitTf0mQetpI8i1bjQR5dY6M9Et7AXNHgjZTriik7oWMaZJGInez/8AA7kl7oB+CexJOUlKWn/4A7UG7LfrQ/kapAz1XHLH8p3cEbdMrIalAgZ7PkvmbSppFRwIgg5FYSsbK0tKIhe6M6giI44Yie6CP1UG76OowMOOqcP5ZMNng0gIZ2W+61MQyq9o3AmO44KYNMLT/wAQYfwtnySs+HSCwCKTRufGeQVurHSrB5LhTDZxqaxLnNmQ0NODAB2dqq7dpbRs/KCl97Ue8uMfACYGJ/NEbFjLZe9at+JUc4bicO7JT7l0SrVyDGpT2vcPIZuW/lWM/VMR/wBLLzT3nTECmS+vba2JL3H+1o6sgERLjuhtnphjcT+Y7XHafQJy7bmp2dmrTb1u/M47yfTYp9x6MU7XaXCqxz2U6JdzHajp1sCDt2oOSbzLukzZv9oyKEY4Msm5XTRCVduAKv7w9mNBlDlaVa1tJ1dVoqNPxkASC3jvWNq2WrQtIovqve3VJh8AhCy4xZyUVBOya9BU6F61eAJxoS8olIhSKbIH1tTBCxlv0htBe5oqlrQ5wwAGAMeiKx4TJdKjzQW5qU8PEeqG942r94Dj8JthPZTFNvqVIbb3Cqya73jXbM6wEYEnzCqr2pF1kpVulWrT/URH+JTjFg6Z3PKV5j7aK7boj3hVIa2ATzhl4KJpbewo2Vx/O8ajRxIxPYJWNsmn9VtMNfTa8tiHEuB5uUxmotCpWvK1Ma89cYNYz8xA2eqyjwCx2qTgb/dQ/Na9ulnJXug1uFO1jWIAe0sk7zBHiAiYTJwCGOmd1chanaohj4czq2jsIUH3/aI1eXqRu1iiMjEGURKw9lhBknGuN47rXe0d7NSm3WHKtcTq7dUjGd2IGa2Wilj5OjRZuY2es4nxJQs0Wuh1ptALpLGkOqE8MhJzJOCMN2nnDrQ2QBEGQA3W63hJl1TEVey2+ggik7r9SkutCB92/wDm9Skno4SF3KsNIfgQj0p0eo2gnlGkO6bcHfI9qLekR+7QyvR+JSfPe5jraaTfBa1zacFgKvs2b+Wu6OLB6FOWb2b0wefVe7g0BvnK1YeumvS/z05Fav6TDycPNKFd+jdno/BSbrdJ3Od3nLsVi4LglIOQj3vebcbRbGBooCknBXWhFbVtNokOg2Y5AmOdtjLIqmBWj0FH3trP/Ts8eU+SMwf5QhM3+Fy3z2AUmA/weEfJCrTelF4tO+k4/wCqEWLQOaz+ZvkULdOnTeY4UPN6Pzfj6Jb4Z/KfsVVL0VBBJwA34QBtK8aVV6XhxsdXV3Nn+UESkkcYe8NPcp892lpd8BOUdKLM6oKbarS4nDOOqSIVFdwZ+0P5Ta9wGE86T+qwIeVstH6RcaRzaCHE7cjjxzT/AMo3H9p5SmPMdO1wOyn6TWI02uptEhtTAxtNAYforKxXEDYmWeoM247w4kukcQSrLSC1tqvEMcJtrXaxAAjkGMDTjgcCctoU80ELkyObTW/dbxMDm6nfZYD/AONXThXbq/ymfktdcGj9Oyshklx+J5zPDDIcFYCnCdaEJNlyyDS47LWLGjjOpo3UO9bmp2lmpVEjMEYOad4OxZ6l7NKAdLqlVw3c1vjitcUljHkSxt0tdstXQRyHU4KHYrup0W6lNoa3htO8naVaXa3nBRXKXdwxCrG4ufZVntAZQW/0Ts2pSIOZJJ7SUk/cHwL1ddEbaCuSlFPITekh+7QuvV/ORN0rdFLOO71QZv61uDjFYdzPkl2bEXpt4dwpIK9a5ZkXhU/4o7mfJeNvSr0x/a35JUcV3ynVLWaybrWjVYXATGzfjCzPvit0h/a1cm860RrYfyjfO5QMYg7kKaK2DCrXRS+KNCraxVqsp61CmG67g3WP3mAnPMd6wLL5q9L/AEj5KfZLxoF016XKGIk4eTVvjxmN+rZYTRa2FpRpqaW2I6kWuznnD/7afUNqG+lN4srXiXMc0xQAMEGDrZEjI/NVpttg2WYyMiC/5JC32UEubSqaxzMuk9fMx2Iyf90chBY2MIH6haeLlWaQ37SoUyKgLtcEBg2iIMnYMVIrW2nsbXHZ82IZX/bzVrvdJI1iGz0RgENjYOp9uOw+Frl5JiZtyVAr1A5xIAEnIZDgFbXHpE6gQCNZk5bR1FUpXoT8tBFFc+15BsIn2a9G1nUtV0h1oa/j+GGmRsyWwLUINFH1NcikJc3nZNMRhOPWte29bfwPWyl6Qk2TGA+rCf45L4wQtY8JNWXbetu6NPtA/wDZdtvW27W0O0H0KAdEPkf7RgWhfVjYumFZ1t4Ws5mgOADp47Vesehns097V2pxzlLu4YhQHOU27nYr0XuVZPaiRo/8CSWj/wAC9XXQ+wLkpveVG0sMUxkgzflrAccW+CMulzJpd6CF/WSXnAfXYhMpoJTbw6tKisvBo/M1dtvdvSHcVBdZQNwyTf7Lj+VLuk0ndO/8bVr76ZtcO4/JTqV/UdUc7ZsafkqB1nETPhgmhTA2j67VHQYVNWLAWmGkdDpH+0pp+ktH+P8AtVDyIOX13r0NA+LxA81Hl2L1fRW9bSZhHN19mwfNRHaR7AHqJqtOXmvSBlqk9X6KwhZ8KtJXnpLq03HVcCQQ0neVgXOlaXSWn920gEAOxmdo49SzJTbEjaxlt7rnvEnky6ewSXTVyumopLmq40avB1KrLIlzSMct/otWL4rnIM7AfmsTc1SKzD/EPHD1W4A287z9Ety2N1gkLofDnExEfVcG3Wg7W/2j1SFa0H84/tanhVHV1mOxOtrDZB7QfVChjfgf6TE2OQobrJaHZ1Dj2JUriqjKq4f1O+asGVhvMdToTvLfUhagBZkqGy56w/8A0vH9Tvmrm5btrBwm0vI7fmo37SP9yZVtdFsxGUd/mtGtbawkca2RT0VpuFPnO1l4nNGnzTSTJvC5mX3lR9MPwkEL7qDWPOOB4fUo36Yg8lggfflN2sfg7wexCzprge3YqqNqGRxx4TG7Jca7Tw7SvX0ZDTGJzMHDdIgZpmpYsYDncBET1Tkg9O6ddRld1JpWhuyQRxcfWFzUqbwO75qKyxYkS4mJGMZZ9icfTIEc6DlicDv4rxaFDJBwBacFVoygdYHmnRaBscBwOPZ3qC4DoieIPfJK9D4yA2ScB1wvaLVnO076T/anPeRGRnKDnOKbNp6QdhwjvTAtue+coPYTGR+ah3ta3mmRxxiVLYyTSzdMNJeANlCvq9g8ajRhMyc5G5UqcfO5NlqaMaGCguXnmMz9bkgumrzV4L1o4KyyapN2j71n8w8wtwGsAyGU5kHPtxWJusRWYYmHZb1rqD9b8juwj1QGVdhPvDA3QS41upoqZc0nxSfaccJHYBgoBpvBxJaOs+Qx7V7TtDgfjcd8bu0IXSU11Q3YCnC1ja9o4GZlc8qMTrN6gQPNROVacdUnry4zC5Ffa0AfyjfOE4yvaSqiRt/pCmcvrZNeY4g+St7lqHWEQMsw2fArOftB/NJ8Fc3DUlwwaOrdwUtG6iXqadxSOOiR+6SXOiH4Xckm7PauRm95U++7HylPAYhCu+9G3FxwPX6QMgjImKlkY7NoVXxh6vDOYjYQGdom7ck3RZ42GEdDdVLoBL3PS6AWPlwmfqxI4QLfoq45juhODRY7dYnZ1I3+5qXQCXual0Ap6IWJ8QBNhtIHnRAmYB7Qmn6JuH5ZR190UugEhdNLoBe8uFp6rJVICnRN2xvmuX6H1HbHRtR990UugEvdNLohW6VLF2eXchfO1X2dk5NIO4pt3s5dw8V9G+56XQCQual0AtACO6Dc9hN0vm53s9f0ZXrfZ7UOTSvo/wBz0ugF6bopdAKd1W2L56s3s+exwdtG5Thok+dvFHf3TS6AS90UugFm6PVyiYslrBQCBg0VcMmA47dnd2Jw6KOnaNxzHHAI3+56XQCXuil0AqdALYZ5BtqBrNFXHIT2JfZN0Eavh9Qjl7ppdALoXXT6IVegFr6oe7bQKOiTsM/mrm5NF4cJb3Ite6aXQCcpWJjcmhWECq7xGxTRSj3JYuTpgJKwCSIApKnOLjZX/9k="/>
          <p:cNvSpPr>
            <a:spLocks noChangeAspect="1" noChangeArrowheads="1"/>
          </p:cNvSpPr>
          <p:nvPr/>
        </p:nvSpPr>
        <p:spPr bwMode="auto">
          <a:xfrm>
            <a:off x="635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58" name="AutoShape 10" descr="data:image/jpeg;base64,/9j/4AAQSkZJRgABAQAAAQABAAD/2wCEAAkGBhQSERUUExMUFRQWFxgYGBYXGBQYFhgXFhgVFBcUFxgXHCYeFxokHBQUHy8gIycpLCwsFR4xNTAqNSYrLCkBCQoKDgwOGg8PGiwgHyQsKSosKSosKSwqLCwqLCwsLCwsLCwsLCwsLCwpKSksLCksLCwsKSwpLCwsKSksLCksLP/AABEIAL4AuAMBIgACEQEDEQH/xAAcAAABBQEBAQAAAAAAAAAAAAAHAAMEBQYCAQj/xABGEAABAwEEBQkFBQcCBgMAAAABAAIRAwQFITEGEkFRYRMiUnGBkaGxwQcVMtHwFiMzQuEUJGJygpKyovFTY2RzwtIXQ0T/xAAaAQACAwEBAAAAAAAAAAAAAAAEBQECAwYA/8QALxEAAQQBAwIFAwQCAwAAAAAAAQACAxEEEiExE0EFFBUyUWFxgSIjM7FCkaHB8f/aAAwDAQACEQMRAD8AODnRmqu16Q06Zgrq/rVqUiUIr4vdxccUNNNoRmPj9XdFH7XU9yX2upoMi/D0vrJeMvx0YmT9bkP5sozyARobpbS+inftKxBL3y47duGOEfNP2TSFzTBOG/cqHLPZT5AIz/aRiaqaVU25hDRt6k7epM1rwJwJzWI8R3oqfTwiW/TOmE5Z9L6TzAz60Brzviox5BPV1bFxZL/fIIOSN69tsK3pordfQv2gYmXaUsGBCGFh0g5RodOO0cVzbbzdzcJxQXqBDtJXvTgiqzSJh2LytpNTaJOSG/vMxiVmtIdJHE6rTzW5nirRZzpHUF704Ixt00pE/qn2aUsJgBAChfj3OABMkwFsbJbS1oEydp3lbT5vTVneGAIp/aJibq6U0whha79LGzjJyVUL6cc3GYkrJmcXbrP08Iw/aynuS+1lP6KDXvl0ziT9YJe+jjj1wforUZaj08Ix/a+mptmv1j0DKl9Ow2TsPqtFo/fUgSTmBjlOwBT5s2quwQBaMbXSkq647RrU0ke12oWlTm6TSiaWH7rvQbvcc47EZtKWzS70Gr4AJIIkHA/UpdlpvgcKnjHtHaTPkmXnGAHOIxOGI3bYUjUiI+sZhMVBGsCSA6CHcYjHuQDU3XjHbu0bR1pzYdu7DYuKYBcBOtDYcQMzOAnfCfptPz6iB4rztl5WF2VyQWnMeWSlvCq7AYqADzVyWoGUU5SFV3rdorMy5wxafRZynT1cIywPet5Y7vfUMNa526BtOzr2rO6TWE0HklpxzBGTpOB3ZIqBzq0njsoLr/SCoV1XiKdQAnmugHhuK1gKG73YytrcF4crSE/E3mn0KjLhoB4/K206VLvG2cnTJ2nADiVmGmZ27+1daU3jrVQxpwZ/kc/kmrmY6rUbTAxdt3AYknslXih0R6lRzXHcK2uK6g0mpHBvqQrxWNS4alOmHBp1Q1p2YNJhpInCYULVQcxcXW5Va8P4Nqlt51nxuH0Uy5sDHLf4rsCS6RMzKValII39fZ17O5btoUFKhPcYnWAIbrBgE4cT8k5nHUPru8lDshealVrw0GWun+B2TR3Kzj/b04LeQaTSqHBwUWoZAI+t3kmaN6nlmMacKZk7tfb4eZUtzdYgfUZdSqWWTk7a9uzWB7wCisMNc/dL/EHFsYr5X0hou8GkCMiAe/FJRNA3zZhwwSTZgoUkTzZtTtIh92g1pLR1Xk7Djv24cUZtIPw0L77swdIgdqU5ztLk38PFhY44nPCIj19Ent+vWPkn7RYC1x2jfjtxXLgCRIEjsz3oIOB4TVN0zI4Yzx7SnNQzlhjJzx2fJeOAkYHOfkCvHGdigleT1hpzUGAy+vrgr5rJUK67GWCTmerrwVlRGPahZDblaqC1NOnydlYG67HObymPwl8/EDjEgxkqvSO7216LpbJDW69SQQ4v1i0/zCDjlitjYrA13JMJfq8kMCeAwHDas/etkDGV4B/EYNYfDg04OjM7ZjanE0Ray/p/SSQS/ubc2gfVsLg4tgkgwp1zV3UHknIiCPLxVzflGHB28QesbfFUlaJhYiTqtohPHSHhRq1lcSXTMknjJW89mtzxNZzQcyQcBqMxPefJZezU9YgCccO9EjReygNqN1ZDab8ZGGAE8erioc8uIYspZCIiraxM1hUbBqAtedrWABuAAOGEzlsCyjmZ/QRCtt2sY3mtLpovJgkSYzn62LBFqwzGaNIKEwnB+oj6LN6vxA8RgfI7EnZgbYBExPXvHWp14WSDrtx+uCrbVbQymXHYN2O4eaybvwjyQFHZR+9cT0WjjhrEme2FIJEF2ZiOzOP1VdabyPKNaBhyvJnjLAW+JKu7Ldk4v2RhwW0ttALlmxwNgJXdZfzGCDMbd3Yqi8qerbp3tYfCPRamQMgs9fjP3mkd7PJx+avgPuf8IbPH7P5R20UpAUpGToPeJSXmh7ps7D/C3yXqfs4XPSe5P6QfAhPe9qcCTIOJwLdgJAggzsRY0g+BCq+rvBJiR3HjtCVZxaDum2BdbKqZeTXCHNw2wQR6Fc1aNJ+TgCdh5vXnHWvKl1uHwkYDZLcPEJirQeMC2fHwEpaAz/Eptv3Un3ON+3A798qXZ7C1uQ2/QKqKFUicwRuJHeFaWO1y7VLiSRLcBiAGl2IABPOB71R7X1dqQ5TA1d0fi7/Jcgr2EMDSseKROslqa7VFJ7XnUEkFpMCBB7ys/pCG8gXjWJqP1jsbIBbqxsMN81k21Tvx8e9PutzzT1C4lrcmmcMIkT1+KOflh1k3uKq9ktZgmN4cCs9pFSJoEjNsHsyKw9V0lEa2UdZjhvBHgsAbCZgkArXDeNJBTZpaBurbROmXVgZwaCY2TkPNFLROjrF8g/AcR+XLEjah/ojYtTXJ4AeZ9FqKFsewENcWg4GDmNxWMkoE+rsFlks6jS1q3d6W5ga5tV/ONMwAcZxgQ3LYsDXrhjXOOTQXHqEk+Sc1lWX/AGxjaRY4F7qgLG02/E8uEQNw4qmrqOa0DYfkoWKEQNJtZ256NpsziyadSgajA8DMGsAZaeGsAf1V5pBYG/s9V0QQ0nugnyUW5dD2UTTqOc91RoxbI5PW4CNnotE5oIWmRM3qBzd657WrwxuDCD3WMs5bWrEU6T3U31KdRtUiGRSEPz2kiO1astXFK0Mc57GRNOAQMgSNaB2J2o4NaXOMAAk8AASfJYzymRwFUrxs0iybTBCpr+o8+i7i4f4lNaHaQ/tHKtd8TXl7R/A45dhgdqsdIGSykd1TzafkisaN0OSGuQ2S8S45c1FvQZ02VnVHckuNAT+7BJdGNlzruVYX/wDAhjflpbTDnvMNGZ9BvJ3InaQfhoLXmTabQXZ0qToY3Y+oMS88Bs60pzYw51ngJphOoUOSlRql/wB5U5jQCW05xAidapGZjHVyHEr2w3m2qCQHgjNrhBEjWHWCDgVxedfkrO9+oHENxG8HAz2Erm6KDGACmDqO504mcBBk4lKiGujLq+ybgnVpH5VgRrZtnrj1xTbmsaNYw0MJfOzAFrieEJyz12vMtcHNiJBBEgkRO9YvSi+qmpaaZPN5ZtMbIbql5HH4R3q2PC6V+nhVnmbE3UvbX7RyKn3dJpYNri7Wdxwwb4rT3NpBTtNPXbgR8TTm09mY4rKUNE7LWpDkbQDVIBxc2C4jEFuYxneudDLtrUrS5zhqspyyrM4yJjDcYPUj5sfHdGdAohARTTteNW4K37mwQeO8dkLxxMGY+f0EmDAnPOc98SvAeOG3MZ4diSJsFy8gGAZ81jrc9rarhP5vrYteXc3HZGOQ6lhr/MWh2eJEccAjMNtuI+isAD7jS2FxAciHDaSfGPRWQKq7laBQY3aG48JM4p+8XHUhsgk4Qc+GCFeLkIUuoKeHJmjZGNeXxLzhruxdHRHRHALmg46onOMVFvu9hZ6D6hzA5o3uODR5nsVmBxdob32WTqA1HsrVRb4vHkKFSrE6jZA3nIDqkhVehduqVbKH1HFzi9+J3SP1UvSlmtYq4/gJ7iCtBFpmEbvkBU16otQ+FmfZ5bHPdaS4y5xY8neSXz5rQ6UMc6x1gwwdSesAguHcFkfZu77ysP4Gn/V+qIBphzS05EEHqIIPmiss6MnV9kPjfrgr7oRaM3gaFobUElowfHQOBPZgexFK9qc0ZGxzT2SB6oZaOu5K2sa4YaxpuB2h0sIPgipaaX3DxGQEdhHyR2UQMiMoLHH7Dx/wiPoAf3f63JLn2f8A4B7Ek1SgqRptX1LM4jMiB2oTWui+lSpGnEmZBGZqRDuoZkbkUdPj9x3oVaS3qKIoOcHGmWwS0SWktaBI6g8dqBywSAAOUwwnCyT2XlIlzXUnuDnRqvcMAdach1Ed4VLdd8GlRpt5OrVc0OaRTEgBjnMBPHmnDgky8XVnONmpFpcIfXqDVaANoG0j0C4s93V7PUIoNbVY4DVLnRBjWJd2uJ/qS9sbQCH9964/8TNzySHN+1qXY6tCvV5rtVuDn0XSx3KtMB8bcDjG0CVX31c767LSKeLm2nWA6X3YBjjiE9Quynaav7xVbUqMHwUwWtaJg86JdjtlW1xsDXWgDIVoA4BjAFL5OjbmncAbfn57qoZ1RpcNjaF9exVKfxMe2N7SFeXDfdUVaI1/icGu1jIIb8M9jtXqAW9vK8WUmF1VwDdxxngBtKwtyWYWq2a7WBlJh19UZCDgOsn1RceV143Oe2gByg343Rka1rrJ7IkB2EwTMbsOG+c0o2QRvkZg5FeUsMQcer6BXdSsXCHOJI2mPQLnCnotNTzY34+YhRH3eC6SfAeClEL0KusjhWDflc0qQaFXXnb6tKoHQDZ9WHHa1+OqTwyHarRcWmyioxzDEOEfL0WkLgH24WqyNttApuwUXMZDnue44ku2ExLRuAM4LM6cPNQtpTDWU31ndnNb44dq1uWB/Q9SxOklTWrVx0jQoDqMvd/imGGNU5ceyCyzUWkd1rNGbLydlos26gJ63c71Uq+mTZqw/wCU/wDxJT9NsYbsO7AeS8trJpvG9jh3tKC1l0ur6okMpmn6Ieezf8eqP+X/AOTVvwQEPfZwP3ip/wBo/wCTEQnwi/Ef5/wELgfxfkoV6T0zSt1QjDnh47YcPFFiy1BUolwyfT1h/U3WQ59otmitTf0mQetpI8i1bjQR5dY6M9Et7AXNHgjZTriik7oWMaZJGInez/8AA7kl7oB+CexJOUlKWn/4A7UG7LfrQ/kapAz1XHLH8p3cEbdMrIalAgZ7PkvmbSppFRwIgg5FYSsbK0tKIhe6M6giI44Yie6CP1UG76OowMOOqcP5ZMNng0gIZ2W+61MQyq9o3AmO44KYNMLT/wAQYfwtnySs+HSCwCKTRufGeQVurHSrB5LhTDZxqaxLnNmQ0NODAB2dqq7dpbRs/KCl97Ue8uMfACYGJ/NEbFjLZe9at+JUc4bicO7JT7l0SrVyDGpT2vcPIZuW/lWM/VMR/wBLLzT3nTECmS+vba2JL3H+1o6sgERLjuhtnphjcT+Y7XHafQJy7bmp2dmrTb1u/M47yfTYp9x6MU7XaXCqxz2U6JdzHajp1sCDt2oOSbzLukzZv9oyKEY4Msm5XTRCVduAKv7w9mNBlDlaVa1tJ1dVoqNPxkASC3jvWNq2WrQtIovqve3VJh8AhCy4xZyUVBOya9BU6F61eAJxoS8olIhSKbIH1tTBCxlv0htBe5oqlrQ5wwAGAMeiKx4TJdKjzQW5qU8PEeqG942r94Dj8JthPZTFNvqVIbb3Cqya73jXbM6wEYEnzCqr2pF1kpVulWrT/URH+JTjFg6Z3PKV5j7aK7boj3hVIa2ATzhl4KJpbewo2Vx/O8ajRxIxPYJWNsmn9VtMNfTa8tiHEuB5uUxmotCpWvK1Ma89cYNYz8xA2eqyjwCx2qTgb/dQ/Na9ulnJXug1uFO1jWIAe0sk7zBHiAiYTJwCGOmd1chanaohj4czq2jsIUH3/aI1eXqRu1iiMjEGURKw9lhBknGuN47rXe0d7NSm3WHKtcTq7dUjGd2IGa2Wilj5OjRZuY2es4nxJQs0Wuh1ptALpLGkOqE8MhJzJOCMN2nnDrQ2QBEGQA3W63hJl1TEVey2+ggik7r9SkutCB92/wDm9Skno4SF3KsNIfgQj0p0eo2gnlGkO6bcHfI9qLekR+7QyvR+JSfPe5jraaTfBa1zacFgKvs2b+Wu6OLB6FOWb2b0wefVe7g0BvnK1YeumvS/z05Fav6TDycPNKFd+jdno/BSbrdJ3Od3nLsVi4LglIOQj3vebcbRbGBooCknBXWhFbVtNokOg2Y5AmOdtjLIqmBWj0FH3trP/Ts8eU+SMwf5QhM3+Fy3z2AUmA/weEfJCrTelF4tO+k4/wCqEWLQOaz+ZvkULdOnTeY4UPN6Pzfj6Jb4Z/KfsVVL0VBBJwA34QBtK8aVV6XhxsdXV3Nn+UESkkcYe8NPcp892lpd8BOUdKLM6oKbarS4nDOOqSIVFdwZ+0P5Ta9wGE86T+qwIeVstH6RcaRzaCHE7cjjxzT/AMo3H9p5SmPMdO1wOyn6TWI02uptEhtTAxtNAYforKxXEDYmWeoM247w4kukcQSrLSC1tqvEMcJtrXaxAAjkGMDTjgcCctoU80ELkyObTW/dbxMDm6nfZYD/AONXThXbq/ymfktdcGj9Oyshklx+J5zPDDIcFYCnCdaEJNlyyDS47LWLGjjOpo3UO9bmp2lmpVEjMEYOad4OxZ6l7NKAdLqlVw3c1vjitcUljHkSxt0tdstXQRyHU4KHYrup0W6lNoa3htO8naVaXa3nBRXKXdwxCrG4ufZVntAZQW/0Ts2pSIOZJJ7SUk/cHwL1ddEbaCuSlFPITekh+7QuvV/ORN0rdFLOO71QZv61uDjFYdzPkl2bEXpt4dwpIK9a5ZkXhU/4o7mfJeNvSr0x/a35JUcV3ynVLWaybrWjVYXATGzfjCzPvit0h/a1cm860RrYfyjfO5QMYg7kKaK2DCrXRS+KNCraxVqsp61CmG67g3WP3mAnPMd6wLL5q9L/AEj5KfZLxoF016XKGIk4eTVvjxmN+rZYTRa2FpRpqaW2I6kWuznnD/7afUNqG+lN4srXiXMc0xQAMEGDrZEjI/NVpttg2WYyMiC/5JC32UEubSqaxzMuk9fMx2Iyf90chBY2MIH6haeLlWaQ37SoUyKgLtcEBg2iIMnYMVIrW2nsbXHZ82IZX/bzVrvdJI1iGz0RgENjYOp9uOw+Frl5JiZtyVAr1A5xIAEnIZDgFbXHpE6gQCNZk5bR1FUpXoT8tBFFc+15BsIn2a9G1nUtV0h1oa/j+GGmRsyWwLUINFH1NcikJc3nZNMRhOPWte29bfwPWyl6Qk2TGA+rCf45L4wQtY8JNWXbetu6NPtA/wDZdtvW27W0O0H0KAdEPkf7RgWhfVjYumFZ1t4Ws5mgOADp47Vesehns097V2pxzlLu4YhQHOU27nYr0XuVZPaiRo/8CSWj/wAC9XXQ+wLkpveVG0sMUxkgzflrAccW+CMulzJpd6CF/WSXnAfXYhMpoJTbw6tKisvBo/M1dtvdvSHcVBdZQNwyTf7Lj+VLuk0ndO/8bVr76ZtcO4/JTqV/UdUc7ZsafkqB1nETPhgmhTA2j67VHQYVNWLAWmGkdDpH+0pp+ktH+P8AtVDyIOX13r0NA+LxA81Hl2L1fRW9bSZhHN19mwfNRHaR7AHqJqtOXmvSBlqk9X6KwhZ8KtJXnpLq03HVcCQQ0neVgXOlaXSWn920gEAOxmdo49SzJTbEjaxlt7rnvEnky6ewSXTVyumopLmq40avB1KrLIlzSMct/otWL4rnIM7AfmsTc1SKzD/EPHD1W4A287z9Ety2N1gkLofDnExEfVcG3Wg7W/2j1SFa0H84/tanhVHV1mOxOtrDZB7QfVChjfgf6TE2OQobrJaHZ1Dj2JUriqjKq4f1O+asGVhvMdToTvLfUhagBZkqGy56w/8A0vH9Tvmrm5btrBwm0vI7fmo37SP9yZVtdFsxGUd/mtGtbawkca2RT0VpuFPnO1l4nNGnzTSTJvC5mX3lR9MPwkEL7qDWPOOB4fUo36Yg8lggfflN2sfg7wexCzprge3YqqNqGRxx4TG7Jca7Tw7SvX0ZDTGJzMHDdIgZpmpYsYDncBET1Tkg9O6ddRld1JpWhuyQRxcfWFzUqbwO75qKyxYkS4mJGMZZ9icfTIEc6DlicDv4rxaFDJBwBacFVoygdYHmnRaBscBwOPZ3qC4DoieIPfJK9D4yA2ScB1wvaLVnO076T/anPeRGRnKDnOKbNp6QdhwjvTAtue+coPYTGR+ah3ta3mmRxxiVLYyTSzdMNJeANlCvq9g8ajRhMyc5G5UqcfO5NlqaMaGCguXnmMz9bkgumrzV4L1o4KyyapN2j71n8w8wtwGsAyGU5kHPtxWJusRWYYmHZb1rqD9b8juwj1QGVdhPvDA3QS41upoqZc0nxSfaccJHYBgoBpvBxJaOs+Qx7V7TtDgfjcd8bu0IXSU11Q3YCnC1ja9o4GZlc8qMTrN6gQPNROVacdUnry4zC5Ffa0AfyjfOE4yvaSqiRt/pCmcvrZNeY4g+St7lqHWEQMsw2fArOftB/NJ8Fc3DUlwwaOrdwUtG6iXqadxSOOiR+6SXOiH4Xckm7PauRm95U++7HylPAYhCu+9G3FxwPX6QMgjImKlkY7NoVXxh6vDOYjYQGdom7ck3RZ42GEdDdVLoBL3PS6AWPlwmfqxI4QLfoq45juhODRY7dYnZ1I3+5qXQCXual0Ap6IWJ8QBNhtIHnRAmYB7Qmn6JuH5ZR190UugEhdNLoBe8uFp6rJVICnRN2xvmuX6H1HbHRtR990UugEvdNLohW6VLF2eXchfO1X2dk5NIO4pt3s5dw8V9G+56XQCQual0AtACO6Dc9hN0vm53s9f0ZXrfZ7UOTSvo/wBz0ugF6bopdAKd1W2L56s3s+exwdtG5Thok+dvFHf3TS6AS90UugFm6PVyiYslrBQCBg0VcMmA47dnd2Jw6KOnaNxzHHAI3+56XQCXuil0AqdALYZ5BtqBrNFXHIT2JfZN0Eavh9Qjl7ppdALoXXT6IVegFr6oe7bQKOiTsM/mrm5NF4cJb3Ite6aXQCcpWJjcmhWECq7xGxTRSj3JYuTpgJKwCSIApKnOLjZX/9k="/>
          <p:cNvSpPr>
            <a:spLocks noChangeAspect="1" noChangeArrowheads="1"/>
          </p:cNvSpPr>
          <p:nvPr/>
        </p:nvSpPr>
        <p:spPr bwMode="auto">
          <a:xfrm>
            <a:off x="635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2064" name="Picture 16" descr="D:\18122012196.jpg"/>
          <p:cNvPicPr>
            <a:picLocks noChangeAspect="1" noChangeArrowheads="1"/>
          </p:cNvPicPr>
          <p:nvPr/>
        </p:nvPicPr>
        <p:blipFill>
          <a:blip r:embed="rId3" cstate="print"/>
          <a:srcRect/>
          <a:stretch>
            <a:fillRect/>
          </a:stretch>
        </p:blipFill>
        <p:spPr bwMode="auto">
          <a:xfrm>
            <a:off x="2267744" y="1844824"/>
            <a:ext cx="4680520" cy="3509685"/>
          </a:xfrm>
          <a:prstGeom prst="rect">
            <a:avLst/>
          </a:prstGeom>
          <a:noFill/>
        </p:spPr>
      </p:pic>
      <p:pic>
        <p:nvPicPr>
          <p:cNvPr id="2066" name="Picture 18" descr="http://upload.wikimedia.org/wikipedia/tr/f/f4/Diyanet_logo.jpg">
            <a:hlinkClick r:id="rId4"/>
          </p:cNvPr>
          <p:cNvPicPr>
            <a:picLocks noChangeAspect="1" noChangeArrowheads="1"/>
          </p:cNvPicPr>
          <p:nvPr/>
        </p:nvPicPr>
        <p:blipFill>
          <a:blip r:embed="rId5" cstate="print"/>
          <a:srcRect/>
          <a:stretch>
            <a:fillRect/>
          </a:stretch>
        </p:blipFill>
        <p:spPr bwMode="auto">
          <a:xfrm>
            <a:off x="323528" y="3140968"/>
            <a:ext cx="1733962" cy="1728192"/>
          </a:xfrm>
          <a:prstGeom prst="rect">
            <a:avLst/>
          </a:prstGeom>
          <a:noFill/>
        </p:spPr>
      </p:pic>
      <p:pic>
        <p:nvPicPr>
          <p:cNvPr id="2067" name="Picture 19" descr="C:\Users\mevlana\Desktop\TRK_BA~1.PNG"/>
          <p:cNvPicPr>
            <a:picLocks noChangeAspect="1" noChangeArrowheads="1"/>
          </p:cNvPicPr>
          <p:nvPr/>
        </p:nvPicPr>
        <p:blipFill>
          <a:blip r:embed="rId6" cstate="print"/>
          <a:srcRect/>
          <a:stretch>
            <a:fillRect/>
          </a:stretch>
        </p:blipFill>
        <p:spPr bwMode="auto">
          <a:xfrm>
            <a:off x="6875240" y="2780928"/>
            <a:ext cx="2268760" cy="2268760"/>
          </a:xfrm>
          <a:prstGeom prst="rect">
            <a:avLst/>
          </a:prstGeom>
          <a:noFill/>
        </p:spPr>
      </p:pic>
      <p:sp>
        <p:nvSpPr>
          <p:cNvPr id="3" name="AutoShape 2" descr="data:image/jpeg;base64,/9j/4AAQSkZJRgABAQAAAQABAAD/2wCEAAkGBhQREBUUERQVFRUUFxgUFhUUFBQVFRcVFxYXFBUUFhUXHCYeFxokGRYXHy8gIycpLCwsFR8xNTAqNSYrLCkBCQoKDgwOGg8PGiwkHyItKS8rLyoqLC8pLC0sLS0pKSwsKSksKSkpKiwpLCwpLSksLC0sLCwsKS0qLDUtLC0pLf/AABEIAMIBAwMBIgACEQEDEQH/xAAcAAEAAgIDAQAAAAAAAAAAAAAABgcFCAIDBAH/xABFEAABAwIDBAcDCgQFAwUAAAABAAIDBBEFEiEGBzFBEyJRYXGBkTJSoRQjQmJygrGywdEIU5KiJDNDk8IVc+EXNFRj8P/EABoBAQADAQEBAAAAAAAAAAAAAAABBAUDAgb/xAAzEQACAQIDAwsEAgMBAAAAAAAAAQIDEQQhMRJBUQUTMmFxkaGxwdHwIiOB4TNSFCTxBv/aAAwDAQACEQMRAD8AvFERAEREAREQBERAEREAREQBERAEREAREQBERAEREAREQBFwZO0uLQ4EttmAIuLi4uOVxquaAIiIAiIgCIiAIiIAiIgCIiAIiIAiIgCIiAIiIAiIgMdtHEX0dQ0AkuhlaABckmNwAA5qiN3O+Sajc2CuLpafRud1zLDy4nV7BzadRy4WOw7uCpbe5sIybNUwMDZxdzw0WEoHG49+3Pnz5KxRlDoz0YLlpqpsjQ9jg5rgHNc03BBFwQeYsu1UruM2vcYn0khuIrPivyY4nMzwDtfvK545Li651abpycWDmiIuYCIiAIixO1lU+KgqXwgukZDI5gHHMGGxHhx8lKV3YFK4JvP6LaCole7/AA1TJ0LuwNZ83DL5W17nlX5HMHcFpY4K/wDc5tuamnEMrrywANuTq6Pgx3iPZPgO1XcTR2c1uBbCL411wvqogIiIAiIgCIiAIiIAiIgCIiAIiIAihG8XeKcOLIoIumqJGl4ac2VsYNs5DAS650AHYSSOcBO/HE//AIDP9qp/dd40JuKluYL1RVzuw3kz4nLKyeKKMRsa8GMv+k4ts7MTa4Fxw4KxQV4qU5U5bMtQfURFzAWKxbCxIFlV8IQGt2xtMafGaljeEfTN04WErbBX7gdVmYFUmyOGmSorqpw9uokjabcfnXOefTox5FWhs4NArWKf3PwvJBEgRfLqO4zvDoaW4kqGFw4sjvK8dxDL5fvWVeMJTdoq76gSNFW9Bt7JjE4goY5IoGkGoqXEZujBv0TMpIa9/C4JIBJ0srGDwvdSk6eUteHD5wByXCUdU89OC5r4QuQNRdtME+SV08A9mOQ5P+2/rs+BsujZbH3UVVHM29mmz2j6TD7Tf1HeAp5v6w3JXxyAf5sP90bz/wAXBV1h2HmUOIGbJYloNiQb8D26LcyqU4Sk9VZ/jLysDbXZ/FmzxNewhzXNDmkcwRcFZZUZuX2pLb0riS0XfETxAv143DkQTcdtz2K8IZMwusitSdKbiwc0RFyAREQBERAEREAREQBERAEREBGsd2lip5DkgnmnIyfM08jjYXcGumyhobck2zG1zooFtBLiVddsrhSQHjGHZ5HN7H5TY+GYDtaVbdU24UdrcPzHgu0Kux0Ur8Xn+vAES2UhjoWdFA09Y3e92r3u4XcfwA0CsfC6gvbcqO0mznWuVKKOmyBcnJyd3qD0ovNXYlFAzPNIyNvvSOawerioXje+ihg0jL53csgys/rktcfZDl7hSnU6KbBPVwmmaxpc4hrRqS4gADtJPBVMducZr/8A2NJ0MZ4SObYW7RLOA0+UZXV/6W1NSQ/FK9zvqRXkt4Pl6rfusXb/AB4x/kml1LN+GXiRc92LbY4dRxiKGQSBpcbRWeC5zi9xMhsy5c4n2liqLePXVAy4ZROcOHSOa54Hi4lkbfVyz1HshhlLI1rYmPmILmund0shDbAuAfoLZhwA4rPHFbCzdAPIAfop5ylHoxu+MvZetySFP2ExSu1xGuEbDqYmHpD4ZG5IR6OWWw3dphtNYvjdUOHOodnb5RizPgVkqLEjUxtkidmY8Xa4cwvZFhTncV4niKjWzey4LJdyFjtjxFrGhkTWsaODWNDWjwA0CymHyl3FdFNgluKpnazbvEqLFp2iYxsjfeKKRnzL4tMv0dbj6V+3UWXmjRlWlsx16wbArG4XtJTVL5GU88cr4jZ7WOBLeXmL6XGiiG0G2vynCI30xyy1rmUzQDqx79JQCOYaHWI7WleHAd2zMOroaiKcuZHE9j2OAuXuBF2ZQA1mt8pudBqbr3zKjBuo7POytw1vwB4v4g8OvBTS+5KYye6Vn7sVSbGazOZ7zfykfuVe29yPp8InI4x5JR9x4J/tJVC7Ny9HXx9jnFvk4G34hXKf14Nr+r81+gWVgmzwjqW1DQQ/KWutwcDbU94txVuYJUFzRdR/Z6ha9gUpoqPIsttvUHsREUAIiIAiIgCIiAIiIAiIgCIiA+ObddXyYLuWKxLaqkpnhlRUwxPPBr5Gtd3GxOgUpN6AyEjmxtLnENa0FxcTYAAXJJ5CyrHEcexXE3n/AKY3oKS5a2d5bGZLaF4c4F+XsDG+Lr3Asato4qqEsfaSKQAkB3Ve24cBdp1abajgRovLXS5WhrBYAWAAsABoAAOAXWnNQV7XfXovxvfzsFc026JrndJiFbLM/mIiW+RmkLpCPRSXDMCoaPWnpo2u/mEZ5P8Acfd3xXoMD3leqDBCeKTr1KnSft3CxGdut4Bo4QWdaaU5Imn3ubiObRceJIC6tjJppKKN8r3PfLmkLnHU5nG3cBa1gNAsNvN2fdDTz1cwGczQwU7b3EcDXh5f3Pe5pJ7BYKRbF1g+R0oH8mP8ouu0oxjh01q36fvwBXu1tXPTY9E+Q9UdF0fGxheckg8bl9/BWbthhchw2q+T26XonW43LR7Ybb6RZmA71Bd/DbTUTm+2WSjTjYFhb8SVO9k8fFTCyRpuHtBN+R4Oa7vBuCvVVfap1EuK7s/UEb3E4uHUckDjrE8OZ9iUE28ntf6q3IbW0Wvu7SoDK2q6L/KObJ9gTEM+BKvTBp8zV4xkVGq7b7PvSYRklhcdJynS/iLrNLpnpg4aqoCkMPwZ8OMNDWltK0mrDA35ts+UxdXSwNyHWHd2KxXXlOi92IYIOQXbhNDl4rpOpKdr7lYHmxLB+lopoj/qRPZ/UwgfFauGTI+GTmMpPix2U/l+K3Gc3Rak7XYd0NRPH/KqJmfdc7Mz1F1oYB3jUh1X7n7XBsFsXU3aFNwqq3Z1+eCI9rG38QLH4hWnGdAsxqzsDkiIoAREQBERAEREAREQBERAEREAWs221TT1tZXyvfI2pE4ihiZHma+OMthJc7ts0m2nnwV37V7x6WgBa53STcBDGQXZuQeeDPDV3YCq8qtj310prcQhZDnHUp429G51/pzubZxPcTm7cvsrRwj5h87UWXi+z38SGdOweNPw/EI6SOdk9LOLdQ6MlLXH2LkMeC2zrWBDgSLq5WRB+qpfB9nYKafpIoyHC9iXOda+htc6aK1tnqouaLrhiq0as9qK7et8csgjNx0wHJdgC+oqpJC97GBvq8NmjjGZ7csjAOJLHZiB3ltwO8qisC2/qKZgiY+NoZexljc4t1JLdOOpOhC2kqY7tKrzaDB2iTP0TC7tLGk+pF1coYlU4uM4qS4PiCC4Bs/Niwnqq5zy0xmKGR7Q1xfxD42DRsbNdBxLjqTwizMFrYHPi6Od7XXB6CRzWScrutcEEdoB7VNdtNrJqVkGTi6TVp4OY1pu3u4jXlZZ3DYRUwMnhN2vFx2g8C09hBuD4LusZWgtuy2XklbJW6iLGJ2G2ddSROfNYSy5eo03Ecbb5WX7bkk8fEq09nj1QofQ4S8u1up5hNLkas+pUlUk5y1ZJkFGabbmJ2Ky4edHsjY9jr+24tL3x+IaWu7+t2KSSPDQSdABcnsA4laoYrjMklXJXRuLZH1D5onDiGtd1PEWsPJXMFg5YqUox3Jshm17mA8UbGAotsLtqzEaZkosH+zIz3JB7Q8OY7iFK1RknF2ZIK1r3wUHR4nVC1ukbDUDyBid8SfRbKKj9/lBapp5QP8AMhliPiy0jfzK/wAnP76jxuu8hnRuhrrwtHuuc345h+ZXjSOu0LXDdNV2fIzva71uD+AWw+FSXYFVrx2ajRJ7kRFxAREQBERAEREAREQBERAeHE6qZgHQQiUm/tStja3szGxOvc08FGcRwLEasFs9XHSxnjHSNc55HYZn2+DbdymbisfUXPBdIVHDRK/G3uCO4NsdRUBzxR5pR/rSnpJO/KToz7gC7K9xmNlkfkDnHVe2lwwNXmUpTd5O7BH6TZjmQvu0O1VLhEQdUO6zvYiZYyPt2Dk36xsF7duNr48Lo3TOs556sUd7F8hGg8BxJ7B4LVrGMZlq53z1Dy+R5uSeXY1o+i0cABwVnD4fnXnoDZHdtt9JihqHSRMiYzo+jaCXOyv6QEvcdCepyAU3VDbnMV6Fko94RfAzfurrwypztumNpRpVpQjoreSCPcvFVYa1/Fe1FUBr/vkytxKmhbb5uPOfF7z+jB6rIbvsVFPVugP+VVAzRjk2VukrR4jreQXX/EDQ5KykqAPaY6MnvY7MPg8+ii8GIWdTyDjFOzX6sgyO8tAvqMPRjW5MklrFt+B5epsdRwNIuF7QLKP7M1+dgUhXy56OqrpxJG5jvZe0td4OFj8CtUMVw51NJNSye1TSOAPbG46Edx6p++tsyqE34YOIq2GoAt07XRP7CWAZT45T/YtnkXEcziordLLvIZFdhNrTh9YHknoZLNlHYL9WTxaT6ErZvDqwSMBBBBFwRqCDzC1LwqgEznNDssg6zSdWkcC0jx/Hmru3TYlKym6KcWMby1o4jJYFtjzbqQO7TknKypyrSlHJ3zXqgi0VWG/uivQRSj/SnaT9l7XMP4hWYJBa/LiotvTw/p8IqmgXIjMg8YyJP+KzKE3TqRktzRJr9u/qOjrsvvNcPMEH9CtlNnZrsHgtVsBqclZC7te30d1T+K2Z2RqLsCtcowUa7toCUoiLPAREQBERAEREAREQBEUC3x7TT0NFE+mkMT3ztYXBrHHJ0cjiAHAji0L3Tg6k1BbwT1cTGFwiluBrrYfguNbWshjdJK4NYwFznHgAOJXm1wdwavq+NdcA9uuuixO12M/JKGon5xxOc37drMH9RCJXdga+b4NqTXYk5jCTFTEwxgc33tI4DmS8ZfBoUa2h2efRmJshGeRmdzR9A3IyE8zbj3rM7tsK6WqMz9WwDpNechJEfxzO+6uneLUZ6xoPJg+LnH9lsRlszjRh+QZTd20jMe1wHk0fuSr/ANnfYHgqS2DorRRE/Su7+okj4WV5YFHZg8FnYqfOVpS62DKIsdimNNhkgjtmknfka0G3VaM0kh+q1vxIHNZFcGmkm94Kw3/Yb0mGtlHGGVjvuuvGfiW+ipGCpvG4fVDh4tId+hWze8HC/lGG1MYFy6J5H2mjO3+5oWrFFLoB5eui+q/89UUlUoy0kvnmeZGxOw1Zma09oB9VP2lVDutrc0EXc0NPi3q/orPxXFW01LLO72Yo3SEduVpNvO1vNfLSi4ycT0eiGvY+R8bTd0WXOB9EvGZoJ7bWNuwjtVd7+MLz4b0oGsErJPI3jd+Yeizm7eNzaFs0pzS1T3VMh7S82HllAsOQ05LLbUYaKujmhP8AqRuYO4kdU+TrHyXb+Grk+i/LUGqdLV9FK2QfRNyO1p9oeivfZKDMGvYbtcAQe0HUFa/uBGjtC0lpHYRpZW9uW2izMdTvOsRu3vjceHkbjzC2OV4KpavHfqeUTbavEHS1FJhzD/nu6Wosbf4eM3LL/WLXX7mEc1LsSibLE+M6h7XMI7nAtP4qqtotq4qHaF0tQHZPkjGtLQCRe+rQSL65h26+KlewO0kldTunkGUPlk6IW4RA2ZftOh17ll1abjShJaW8Xf0S+Mk1nmBifb6UbrebHf8AhbI7DVmZjSOYB9RdURvBoOhxOrZyEznDwk+cH5lau6uvzU8R+qG+ber+i7Y57ajPil5fokt8FfVwhN2hc1mgIiIAiIgCIiAIiIAqf/iIqS2Kjb2yyO/pa0DT7xVwKkv4i5bSUIPD51x9YlawjtWi+sFjYViWZrOzI38oWJ2zqzUV9FQA9Rx+VT97IzdjD3EtcfFrV59kqrNFCf8A62D0aAfiFgd4mKT4bi0NcyIyRPp+gPGwIc4lpcAcp6wI7bHvU0I2qtb1e3bZ28QW62oF1W38QGL9HhrIQdaiVoP2IxnP92T1Xs3a1880Mk1VmDp5nyNa4EWjysa0Bp9lvVNh581X/wDEFi/SV0MIOkMOY/akNz/a1vqopU/vbPAHPd9RZKDNzmkc77reo34hx81BNsKjPXzW4NdkH3AGn4gq2cFpeiggYf8ATibmHflzO+N1SrHGae54yPv/AFu/8qzhpbVeVQF0bM0Qb0TQPZYwejQrZw5lmBVzs0y8qsynb1Qs15gg+E14qscq3nUUUbKeMdjn9aR/iTmb4NCl9BiTZWh8bg9ruDmm4PLQqndq9lcTp8Qq5KLWGsN3OEjGWzcWuBNxY31HI6HUqwdiKb5NSQwFwcY2BpI4E8TbuuSrNdQ2YyjLclbhxv8AkErnZdpB4LUDFqH5PVTw/wAqV7PJriB8LLcEG4Wre9VjRjNXl95l7e8YmF3xurnJNRwr5EPQk+6av9pnuvuPB4B/G6tPbnD5KrCKmKG5kdHdoHF2VzXlo7yGkeaoXd5ifRVbQTpIMv3gczfhmC2QwqbNF5LnyjDmsVKS3u6/OfmFoU3sttbV1k1DTCN8cVKQZnAObcMaWta++nDS3Mm9tNLspngsUcxaJwfospgpcRqqdarzsr2S7CTXfengXyXE5gBZk3z7OzrXzjyfm+Cx2w2Kmnr4nXsHHo3eD9B/dY+St7fpsz01IKhg69Ocx7TG6wf6GzvIqhI5Mrg4ciD6G61qNTncPsPdkQbLYrg1NWsY6ohZK5g6pcNQONrjW3dwXfhEuSzGNDWt0DWiwAHAADgujZSfpWC/MKTw4OAbrEu9CSgN91FkxLPbSWFjvNpLD8Gj1WU3QVvzeX3XkeRAd+6yn8Q+GWbSTDkZIiftBr2/lcoduqq8s8je0Nd6Eg/iFfn9WHXV89QbLUL7sC9Cx2DS3YFkVngIiIAiIgCIiAIiIAqU/iPp9KN//eZ69G4fgrrVb7+MKM2F5wLmCRkn3TeN35wfJdaLtNAwO7LEukp49dWkg+Zzj4OA8lZ9W0mPTsWvO67HhFP0TjYPsB9q/V9bkebVsbhxD2DwXXFwtVb3PPv9nkCNUmcP81RG1FV8txuXmH1AiH2GOEQ+DVsZtRVMoqOepdb5qNzhfm+1mN83lo81rbsDAZK9rjrkD5Ce+xAJ+84KcP8ASpTBcNLFnL+9rh8CqCw11pW9vL7Q9n4gLYzZeG7rrXrH6E09ZPHwMUr2jyebH0sV1wM9md31AvrYhwfZw4OAI8DqFZcXAKjN0u07SRC4gE+x+Lo/EakdrT9Uq8YH3aFVrUnSm4v/AKtzBisapC4GyxWF0L2u1UscwHiuLYAFxB5qyvZTwPlmdlZG0vcTyaBc+a1OxSokrZ6qptqS6oePda6RrAPLMPIFWHvq3jtqT8ipXZomOvM9p6sj2nSNpHFrTqTzIHZrgtgcKDqSpe/hP8yPsgXcfVw/pWnQ/wBam6r1enYQQinnLXBzTYgggjkQbg+q2R3abUtq6drrgPHVkb7r+fkeI7itbKmmdE9zH6OaSD5f/rrLbK7VzUE4lhPc5hvle33XfoeSvYiCxVNf2Wnt7DQ2ylomuXOGmDeCieyW9CirWAdK2KXnFM4Mdf6pOjx4HyCk1TjMEbc0k0TG9rpGNHqSsGUJRezJWZJxxeiEsbmuAIcC0g8CCLEei1P2u2edQ1ckJvlBzRk84z7J/Q94KvnanfRSQNIpv8Q/k7VkAPfIRd/gwHxCo6rr5cUrgXnM+VwzECzWsGtmN+ixrb954nVaOGozppznkrb9X2L1BcmwE3VYPqt/AKz4joFWeycWV9grLg9kLLBX2/bD+kwlz+cUkcnlm6M/nVHbB1OSuZ9YOb8Mw/Ktl9vcP6fDaqP3oZLeIaXD4gLVzZY/4yH7X/Eq9Rd6UkDaTZme7B4LPKI7HT3YFLlRAREQBERAEREAREQBY7H8NbUU8kT9WyMcx3g4WWRXF7bhAaa19G+lqHxv0fE8sPiDa/gePmrP2N35mnYI6uN0gaLB7CM9vrA6OPfcfqu/fRsM5z/lcDbm1pWgakDhIBzIGh7gOwqnVrQnGrC0lf0ZJYu8/ewcTa2CBjooGkPdnIzyOHs3DSQGjsubnXkF1btaDLHLMfpkRt8G9Z59co8lCsMw108gYznxPJo5uKtzBqZoEcUY6jAGjv7Se8m581XrOMIbESCwNkqfq3VSb89mjDWipaOpUABx7JWixB8WgHycry2epMrAvHtts8yrp3xSC7XDzBHBzTyIKrUp7Erg1TpKt0bszTbh28jccNQQdQRqOStTZfftLC0MqGCUDTM4lr/N7QQ7zaD2kqvdo9l5aKQtkF236sgHVI7/AHT3FYdaqlGcbSSkvm9Zk2L7m/iKpwOrSyE/9xgHra/wUF2w3z1dcx0TLU8LtHNiJL3A8WvlNjbuaBfndV8u6ko3yuyxtLj3cu8ngAvOxSi7qKXf6kWOVFSOmkbGwXc42A5eJ7ABr5K38IogxkcEerWC1+08XOPiST5qM7PYO2mGnWlcLOcOAHut7u/mrG2SwYkgkKjiK/OOy0BE9vt3zpWCeEfOtHWb77R/yHLt4diqZ7SCQQQRoQdCD2ELb+rwkOjtbkqo2y2CZI4uLLO95ujvPt81NHEuGT0BSwcu1lW4CwNvIX8ja4UgrNiHtPVeD9oEfEXXmZsjJfVzB/Uf0V+OMt0Z2GRhHvJNyST2k3Vh7D4P8mYZZB87ILNB4sYddexx+A814MJ2dZEQ723jgSNAe0N7e8qa4FhDpHAlUa+I28kCXbJUpJup6wWCxOBYaI2hZhUwdVVFmY5p5gj1FlqTsxSkV7G+459/uh37LbsrWzZHBia+slt1YpJIweWZ0juH3Wn1Cs0ZWhPsBbmxnBTdQ3ZCKwUyVYBERAEREAREQBERAEREBi8Zw/pGlU3tNsJFnLuiFybktu2/jZXwQup9Mw8WtPi0FSpNaA17ocFydWNoaO7n49qn+ymAEEEhWEKCP+Wz+hv7LtbEBwAHgAEbvqDjTRZW2X2aLMLLsRQCB7UbMCQHS9+ItdVbimwcYcfm7fZJHw4LYx0YPEA+IXQ/DYjxjjPixp/RelJx0YNam7IxA+wT4uKytHhBAysaGjsAt+Cvz/osH8mL/bZ+y5NwiEcIYh4Rs/ZHOUtWCrcA2WJIJCsnCMLEbRosgymaODWjwAC7F5B8svBXYU2QcFkEQEFxLYwO4BYSTYg34K1CF86Mdg9EBW1FsTrqFLsJwBsYGizYYOwLkgPjW2X1EQBQN2zDKZhZHc5pHyvceLnyOLnE28gO5oU8XB0DTxaD4gKb7gYTZ+jyhZ5cWxgcAB4BclACIiAIiIAiIgCIiAIiIAiIgCIiAIiIAiIgCIiAIiIAiIgCIiAIiIAiIgCIiAIiIAiIgCIiA//Z"/>
          <p:cNvSpPr>
            <a:spLocks noChangeAspect="1" noChangeArrowheads="1"/>
          </p:cNvSpPr>
          <p:nvPr/>
        </p:nvSpPr>
        <p:spPr bwMode="auto">
          <a:xfrm>
            <a:off x="635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4" name="AutoShape 4" descr="data:image/jpeg;base64,/9j/4AAQSkZJRgABAQAAAQABAAD/2wCEAAkGBhQREBUUERQVFRUUFxgUFhUUFBQVFRcVFxYXFBUUFhUXHCYeFxokGRYXHy8gIycpLCwsFR8xNTAqNSYrLCkBCQoKDgwOGg8PGiwkHyItKS8rLyoqLC8pLC0sLS0pKSwsKSksKSkpKiwpLCwpLSksLC0sLCwsKS0qLDUtLC0pLf/AABEIAMIBAwMBIgACEQEDEQH/xAAcAAEAAgIDAQAAAAAAAAAAAAAABgcFCAIDBAH/xABFEAABAwIDBAcDCgQFAwUAAAABAAIDBBEFEiEGBzFBEyJRYXGBkTJSoRQjQmJygrGywdEIU5KiJDNDk8IVc+EXNFRj8P/EABoBAQADAQEBAAAAAAAAAAAAAAABBAUDAgb/xAAzEQACAQIDAwsEAgMBAAAAAAAAAQIDEQQhMRJBUQUTMmFxkaGxwdHwIiOB4TNSFCTxBv/aAAwDAQACEQMRAD8AvFERAEREAREQBERAEREAREQBERAEREAREQBERAEREAREQBFwZO0uLQ4EttmAIuLi4uOVxquaAIiIAiIgCIiAIiIAiIgCIiAIiIAiIgCIiAIiIAiIgMdtHEX0dQ0AkuhlaABckmNwAA5qiN3O+Sajc2CuLpafRud1zLDy4nV7BzadRy4WOw7uCpbe5sIybNUwMDZxdzw0WEoHG49+3Pnz5KxRlDoz0YLlpqpsjQ9jg5rgHNc03BBFwQeYsu1UruM2vcYn0khuIrPivyY4nMzwDtfvK545Li651abpycWDmiIuYCIiAIixO1lU+KgqXwgukZDI5gHHMGGxHhx8lKV3YFK4JvP6LaCole7/AA1TJ0LuwNZ83DL5W17nlX5HMHcFpY4K/wDc5tuamnEMrrywANuTq6Pgx3iPZPgO1XcTR2c1uBbCL411wvqogIiIAiIgCIiAIiIAiIgCIiAIiIAihG8XeKcOLIoIumqJGl4ac2VsYNs5DAS650AHYSSOcBO/HE//AIDP9qp/dd40JuKluYL1RVzuw3kz4nLKyeKKMRsa8GMv+k4ts7MTa4Fxw4KxQV4qU5U5bMtQfURFzAWKxbCxIFlV8IQGt2xtMafGaljeEfTN04WErbBX7gdVmYFUmyOGmSorqpw9uokjabcfnXOefTox5FWhs4NArWKf3PwvJBEgRfLqO4zvDoaW4kqGFw4sjvK8dxDL5fvWVeMJTdoq76gSNFW9Bt7JjE4goY5IoGkGoqXEZujBv0TMpIa9/C4JIBJ0srGDwvdSk6eUteHD5wByXCUdU89OC5r4QuQNRdtME+SV08A9mOQ5P+2/rs+BsujZbH3UVVHM29mmz2j6TD7Tf1HeAp5v6w3JXxyAf5sP90bz/wAXBV1h2HmUOIGbJYloNiQb8D26LcyqU4Sk9VZ/jLysDbXZ/FmzxNewhzXNDmkcwRcFZZUZuX2pLb0riS0XfETxAv143DkQTcdtz2K8IZMwusitSdKbiwc0RFyAREQBERAEREAREQBERAEREBGsd2lip5DkgnmnIyfM08jjYXcGumyhobck2zG1zooFtBLiVddsrhSQHjGHZ5HN7H5TY+GYDtaVbdU24UdrcPzHgu0Kux0Ur8Xn+vAES2UhjoWdFA09Y3e92r3u4XcfwA0CsfC6gvbcqO0mznWuVKKOmyBcnJyd3qD0ovNXYlFAzPNIyNvvSOawerioXje+ihg0jL53csgys/rktcfZDl7hSnU6KbBPVwmmaxpc4hrRqS4gADtJPBVMducZr/8A2NJ0MZ4SObYW7RLOA0+UZXV/6W1NSQ/FK9zvqRXkt4Pl6rfusXb/AB4x/kml1LN+GXiRc92LbY4dRxiKGQSBpcbRWeC5zi9xMhsy5c4n2liqLePXVAy4ZROcOHSOa54Hi4lkbfVyz1HshhlLI1rYmPmILmund0shDbAuAfoLZhwA4rPHFbCzdAPIAfop5ylHoxu+MvZetySFP2ExSu1xGuEbDqYmHpD4ZG5IR6OWWw3dphtNYvjdUOHOodnb5RizPgVkqLEjUxtkidmY8Xa4cwvZFhTncV4niKjWzey4LJdyFjtjxFrGhkTWsaODWNDWjwA0CymHyl3FdFNgluKpnazbvEqLFp2iYxsjfeKKRnzL4tMv0dbj6V+3UWXmjRlWlsx16wbArG4XtJTVL5GU88cr4jZ7WOBLeXmL6XGiiG0G2vynCI30xyy1rmUzQDqx79JQCOYaHWI7WleHAd2zMOroaiKcuZHE9j2OAuXuBF2ZQA1mt8pudBqbr3zKjBuo7POytw1vwB4v4g8OvBTS+5KYye6Vn7sVSbGazOZ7zfykfuVe29yPp8InI4x5JR9x4J/tJVC7Ny9HXx9jnFvk4G34hXKf14Nr+r81+gWVgmzwjqW1DQQ/KWutwcDbU94txVuYJUFzRdR/Z6ha9gUpoqPIsttvUHsREUAIiIAiIgCIiAIiIAiIgCIiA+ObddXyYLuWKxLaqkpnhlRUwxPPBr5Gtd3GxOgUpN6AyEjmxtLnENa0FxcTYAAXJJ5CyrHEcexXE3n/AKY3oKS5a2d5bGZLaF4c4F+XsDG+Lr3Asato4qqEsfaSKQAkB3Ve24cBdp1abajgRovLXS5WhrBYAWAAsABoAAOAXWnNQV7XfXovxvfzsFc026JrndJiFbLM/mIiW+RmkLpCPRSXDMCoaPWnpo2u/mEZ5P8Acfd3xXoMD3leqDBCeKTr1KnSft3CxGdut4Bo4QWdaaU5Imn3ubiObRceJIC6tjJppKKN8r3PfLmkLnHU5nG3cBa1gNAsNvN2fdDTz1cwGczQwU7b3EcDXh5f3Pe5pJ7BYKRbF1g+R0oH8mP8ouu0oxjh01q36fvwBXu1tXPTY9E+Q9UdF0fGxheckg8bl9/BWbthhchw2q+T26XonW43LR7Ybb6RZmA71Bd/DbTUTm+2WSjTjYFhb8SVO9k8fFTCyRpuHtBN+R4Oa7vBuCvVVfap1EuK7s/UEb3E4uHUckDjrE8OZ9iUE28ntf6q3IbW0Wvu7SoDK2q6L/KObJ9gTEM+BKvTBp8zV4xkVGq7b7PvSYRklhcdJynS/iLrNLpnpg4aqoCkMPwZ8OMNDWltK0mrDA35ts+UxdXSwNyHWHd2KxXXlOi92IYIOQXbhNDl4rpOpKdr7lYHmxLB+lopoj/qRPZ/UwgfFauGTI+GTmMpPix2U/l+K3Gc3Rak7XYd0NRPH/KqJmfdc7Mz1F1oYB3jUh1X7n7XBsFsXU3aFNwqq3Z1+eCI9rG38QLH4hWnGdAsxqzsDkiIoAREQBERAEREAREQBERAEREAWs221TT1tZXyvfI2pE4ihiZHma+OMthJc7ts0m2nnwV37V7x6WgBa53STcBDGQXZuQeeDPDV3YCq8qtj310prcQhZDnHUp429G51/pzubZxPcTm7cvsrRwj5h87UWXi+z38SGdOweNPw/EI6SOdk9LOLdQ6MlLXH2LkMeC2zrWBDgSLq5WRB+qpfB9nYKafpIoyHC9iXOda+htc6aK1tnqouaLrhiq0as9qK7et8csgjNx0wHJdgC+oqpJC97GBvq8NmjjGZ7csjAOJLHZiB3ltwO8qisC2/qKZgiY+NoZexljc4t1JLdOOpOhC2kqY7tKrzaDB2iTP0TC7tLGk+pF1coYlU4uM4qS4PiCC4Bs/Niwnqq5zy0xmKGR7Q1xfxD42DRsbNdBxLjqTwizMFrYHPi6Od7XXB6CRzWScrutcEEdoB7VNdtNrJqVkGTi6TVp4OY1pu3u4jXlZZ3DYRUwMnhN2vFx2g8C09hBuD4LusZWgtuy2XklbJW6iLGJ2G2ddSROfNYSy5eo03Ecbb5WX7bkk8fEq09nj1QofQ4S8u1up5hNLkas+pUlUk5y1ZJkFGabbmJ2Ky4edHsjY9jr+24tL3x+IaWu7+t2KSSPDQSdABcnsA4laoYrjMklXJXRuLZH1D5onDiGtd1PEWsPJXMFg5YqUox3Jshm17mA8UbGAotsLtqzEaZkosH+zIz3JB7Q8OY7iFK1RknF2ZIK1r3wUHR4nVC1ukbDUDyBid8SfRbKKj9/lBapp5QP8AMhliPiy0jfzK/wAnP76jxuu8hnRuhrrwtHuuc345h+ZXjSOu0LXDdNV2fIzva71uD+AWw+FSXYFVrx2ajRJ7kRFxAREQBERAEREAREQBERAeHE6qZgHQQiUm/tStja3szGxOvc08FGcRwLEasFs9XHSxnjHSNc55HYZn2+DbdymbisfUXPBdIVHDRK/G3uCO4NsdRUBzxR5pR/rSnpJO/KToz7gC7K9xmNlkfkDnHVe2lwwNXmUpTd5O7BH6TZjmQvu0O1VLhEQdUO6zvYiZYyPt2Dk36xsF7duNr48Lo3TOs556sUd7F8hGg8BxJ7B4LVrGMZlq53z1Dy+R5uSeXY1o+i0cABwVnD4fnXnoDZHdtt9JihqHSRMiYzo+jaCXOyv6QEvcdCepyAU3VDbnMV6Fko94RfAzfurrwypztumNpRpVpQjoreSCPcvFVYa1/Fe1FUBr/vkytxKmhbb5uPOfF7z+jB6rIbvsVFPVugP+VVAzRjk2VukrR4jreQXX/EDQ5KykqAPaY6MnvY7MPg8+ii8GIWdTyDjFOzX6sgyO8tAvqMPRjW5MklrFt+B5epsdRwNIuF7QLKP7M1+dgUhXy56OqrpxJG5jvZe0td4OFj8CtUMVw51NJNSye1TSOAPbG46Edx6p++tsyqE34YOIq2GoAt07XRP7CWAZT45T/YtnkXEcziordLLvIZFdhNrTh9YHknoZLNlHYL9WTxaT6ErZvDqwSMBBBBFwRqCDzC1LwqgEznNDssg6zSdWkcC0jx/Hmru3TYlKym6KcWMby1o4jJYFtjzbqQO7TknKypyrSlHJ3zXqgi0VWG/uivQRSj/SnaT9l7XMP4hWYJBa/LiotvTw/p8IqmgXIjMg8YyJP+KzKE3TqRktzRJr9u/qOjrsvvNcPMEH9CtlNnZrsHgtVsBqclZC7te30d1T+K2Z2RqLsCtcowUa7toCUoiLPAREQBERAEREAREQBEUC3x7TT0NFE+mkMT3ztYXBrHHJ0cjiAHAji0L3Tg6k1BbwT1cTGFwiluBrrYfguNbWshjdJK4NYwFznHgAOJXm1wdwavq+NdcA9uuuixO12M/JKGon5xxOc37drMH9RCJXdga+b4NqTXYk5jCTFTEwxgc33tI4DmS8ZfBoUa2h2efRmJshGeRmdzR9A3IyE8zbj3rM7tsK6WqMz9WwDpNechJEfxzO+6uneLUZ6xoPJg+LnH9lsRlszjRh+QZTd20jMe1wHk0fuSr/ANnfYHgqS2DorRRE/Su7+okj4WV5YFHZg8FnYqfOVpS62DKIsdimNNhkgjtmknfka0G3VaM0kh+q1vxIHNZFcGmkm94Kw3/Yb0mGtlHGGVjvuuvGfiW+ipGCpvG4fVDh4tId+hWze8HC/lGG1MYFy6J5H2mjO3+5oWrFFLoB5eui+q/89UUlUoy0kvnmeZGxOw1Zma09oB9VP2lVDutrc0EXc0NPi3q/orPxXFW01LLO72Yo3SEduVpNvO1vNfLSi4ycT0eiGvY+R8bTd0WXOB9EvGZoJ7bWNuwjtVd7+MLz4b0oGsErJPI3jd+Yeizm7eNzaFs0pzS1T3VMh7S82HllAsOQ05LLbUYaKujmhP8AqRuYO4kdU+TrHyXb+Grk+i/LUGqdLV9FK2QfRNyO1p9oeivfZKDMGvYbtcAQe0HUFa/uBGjtC0lpHYRpZW9uW2izMdTvOsRu3vjceHkbjzC2OV4KpavHfqeUTbavEHS1FJhzD/nu6Wosbf4eM3LL/WLXX7mEc1LsSibLE+M6h7XMI7nAtP4qqtotq4qHaF0tQHZPkjGtLQCRe+rQSL65h26+KlewO0kldTunkGUPlk6IW4RA2ZftOh17ll1abjShJaW8Xf0S+Mk1nmBifb6UbrebHf8AhbI7DVmZjSOYB9RdURvBoOhxOrZyEznDwk+cH5lau6uvzU8R+qG+ber+i7Y57ajPil5fokt8FfVwhN2hc1mgIiIAiIgCIiAIiIAqf/iIqS2Kjb2yyO/pa0DT7xVwKkv4i5bSUIPD51x9YlawjtWi+sFjYViWZrOzI38oWJ2zqzUV9FQA9Rx+VT97IzdjD3EtcfFrV59kqrNFCf8A62D0aAfiFgd4mKT4bi0NcyIyRPp+gPGwIc4lpcAcp6wI7bHvU0I2qtb1e3bZ28QW62oF1W38QGL9HhrIQdaiVoP2IxnP92T1Xs3a1880Mk1VmDp5nyNa4EWjysa0Bp9lvVNh581X/wDEFi/SV0MIOkMOY/akNz/a1vqopU/vbPAHPd9RZKDNzmkc77reo34hx81BNsKjPXzW4NdkH3AGn4gq2cFpeiggYf8ATibmHflzO+N1SrHGae54yPv/AFu/8qzhpbVeVQF0bM0Qb0TQPZYwejQrZw5lmBVzs0y8qsynb1Qs15gg+E14qscq3nUUUbKeMdjn9aR/iTmb4NCl9BiTZWh8bg9ruDmm4PLQqndq9lcTp8Qq5KLWGsN3OEjGWzcWuBNxY31HI6HUqwdiKb5NSQwFwcY2BpI4E8TbuuSrNdQ2YyjLclbhxv8AkErnZdpB4LUDFqH5PVTw/wAqV7PJriB8LLcEG4Wre9VjRjNXl95l7e8YmF3xurnJNRwr5EPQk+6av9pnuvuPB4B/G6tPbnD5KrCKmKG5kdHdoHF2VzXlo7yGkeaoXd5ifRVbQTpIMv3gczfhmC2QwqbNF5LnyjDmsVKS3u6/OfmFoU3sttbV1k1DTCN8cVKQZnAObcMaWta++nDS3Mm9tNLspngsUcxaJwfospgpcRqqdarzsr2S7CTXfengXyXE5gBZk3z7OzrXzjyfm+Cx2w2Kmnr4nXsHHo3eD9B/dY+St7fpsz01IKhg69Ocx7TG6wf6GzvIqhI5Mrg4ciD6G61qNTncPsPdkQbLYrg1NWsY6ohZK5g6pcNQONrjW3dwXfhEuSzGNDWt0DWiwAHAADgujZSfpWC/MKTw4OAbrEu9CSgN91FkxLPbSWFjvNpLD8Gj1WU3QVvzeX3XkeRAd+6yn8Q+GWbSTDkZIiftBr2/lcoduqq8s8je0Nd6Eg/iFfn9WHXV89QbLUL7sC9Cx2DS3YFkVngIiIAiIgCIiAIiIAqU/iPp9KN//eZ69G4fgrrVb7+MKM2F5wLmCRkn3TeN35wfJdaLtNAwO7LEukp49dWkg+Zzj4OA8lZ9W0mPTsWvO67HhFP0TjYPsB9q/V9bkebVsbhxD2DwXXFwtVb3PPv9nkCNUmcP81RG1FV8txuXmH1AiH2GOEQ+DVsZtRVMoqOepdb5qNzhfm+1mN83lo81rbsDAZK9rjrkD5Ce+xAJ+84KcP8ASpTBcNLFnL+9rh8CqCw11pW9vL7Q9n4gLYzZeG7rrXrH6E09ZPHwMUr2jyebH0sV1wM9md31AvrYhwfZw4OAI8DqFZcXAKjN0u07SRC4gE+x+Lo/EakdrT9Uq8YH3aFVrUnSm4v/AKtzBisapC4GyxWF0L2u1UscwHiuLYAFxB5qyvZTwPlmdlZG0vcTyaBc+a1OxSokrZ6qptqS6oePda6RrAPLMPIFWHvq3jtqT8ipXZomOvM9p6sj2nSNpHFrTqTzIHZrgtgcKDqSpe/hP8yPsgXcfVw/pWnQ/wBam6r1enYQQinnLXBzTYgggjkQbg+q2R3abUtq6drrgPHVkb7r+fkeI7itbKmmdE9zH6OaSD5f/rrLbK7VzUE4lhPc5hvle33XfoeSvYiCxVNf2Wnt7DQ2ylomuXOGmDeCieyW9CirWAdK2KXnFM4Mdf6pOjx4HyCk1TjMEbc0k0TG9rpGNHqSsGUJRezJWZJxxeiEsbmuAIcC0g8CCLEei1P2u2edQ1ckJvlBzRk84z7J/Q94KvnanfRSQNIpv8Q/k7VkAPfIRd/gwHxCo6rr5cUrgXnM+VwzECzWsGtmN+ixrb954nVaOGozppznkrb9X2L1BcmwE3VYPqt/AKz4joFWeycWV9grLg9kLLBX2/bD+kwlz+cUkcnlm6M/nVHbB1OSuZ9YOb8Mw/Ktl9vcP6fDaqP3oZLeIaXD4gLVzZY/4yH7X/Eq9Rd6UkDaTZme7B4LPKI7HT3YFLlRAREQBERAEREAREQBY7H8NbUU8kT9WyMcx3g4WWRXF7bhAaa19G+lqHxv0fE8sPiDa/gePmrP2N35mnYI6uN0gaLB7CM9vrA6OPfcfqu/fRsM5z/lcDbm1pWgakDhIBzIGh7gOwqnVrQnGrC0lf0ZJYu8/ewcTa2CBjooGkPdnIzyOHs3DSQGjsubnXkF1btaDLHLMfpkRt8G9Z59co8lCsMw108gYznxPJo5uKtzBqZoEcUY6jAGjv7Se8m581XrOMIbESCwNkqfq3VSb89mjDWipaOpUABx7JWixB8WgHycry2epMrAvHtts8yrp3xSC7XDzBHBzTyIKrUp7Erg1TpKt0bszTbh28jccNQQdQRqOStTZfftLC0MqGCUDTM4lr/N7QQ7zaD2kqvdo9l5aKQtkF236sgHVI7/AHT3FYdaqlGcbSSkvm9Zk2L7m/iKpwOrSyE/9xgHra/wUF2w3z1dcx0TLU8LtHNiJL3A8WvlNjbuaBfndV8u6ko3yuyxtLj3cu8ngAvOxSi7qKXf6kWOVFSOmkbGwXc42A5eJ7ABr5K38IogxkcEerWC1+08XOPiST5qM7PYO2mGnWlcLOcOAHut7u/mrG2SwYkgkKjiK/OOy0BE9vt3zpWCeEfOtHWb77R/yHLt4diqZ7SCQQQRoQdCD2ELb+rwkOjtbkqo2y2CZI4uLLO95ujvPt81NHEuGT0BSwcu1lW4CwNvIX8ja4UgrNiHtPVeD9oEfEXXmZsjJfVzB/Uf0V+OMt0Z2GRhHvJNyST2k3Vh7D4P8mYZZB87ILNB4sYddexx+A814MJ2dZEQ723jgSNAe0N7e8qa4FhDpHAlUa+I28kCXbJUpJup6wWCxOBYaI2hZhUwdVVFmY5p5gj1FlqTsxSkV7G+459/uh37LbsrWzZHBia+slt1YpJIweWZ0juH3Wn1Cs0ZWhPsBbmxnBTdQ3ZCKwUyVYBERAEREAREQBERAEREBi8Zw/pGlU3tNsJFnLuiFybktu2/jZXwQup9Mw8WtPi0FSpNaA17ocFydWNoaO7n49qn+ymAEEEhWEKCP+Wz+hv7LtbEBwAHgAEbvqDjTRZW2X2aLMLLsRQCB7UbMCQHS9+ItdVbimwcYcfm7fZJHw4LYx0YPEA+IXQ/DYjxjjPixp/RelJx0YNam7IxA+wT4uKytHhBAysaGjsAt+Cvz/osH8mL/bZ+y5NwiEcIYh4Rs/ZHOUtWCrcA2WJIJCsnCMLEbRosgymaODWjwAC7F5B8svBXYU2QcFkEQEFxLYwO4BYSTYg34K1CF86Mdg9EBW1FsTrqFLsJwBsYGizYYOwLkgPjW2X1EQBQN2zDKZhZHc5pHyvceLnyOLnE28gO5oU8XB0DTxaD4gKb7gYTZ+jyhZ5cWxgcAB4BclACIiAIiIAiIgCIiAIiIAiIgCIiAIiIAiIgCIiAIiIAiIgCIiAIiIAiIgCIiAIiIAiIgCIiA//Z"/>
          <p:cNvSpPr>
            <a:spLocks noChangeAspect="1" noChangeArrowheads="1"/>
          </p:cNvSpPr>
          <p:nvPr/>
        </p:nvSpPr>
        <p:spPr bwMode="auto">
          <a:xfrm>
            <a:off x="635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5" name="AutoShape 6" descr="data:image/jpeg;base64,/9j/4AAQSkZJRgABAQAAAQABAAD/2wCEAAkGBhQREBUUERQVFRUUFxgUFhUUFBQVFRcVFxYXFBUUFhUXHCYeFxokGRYXHy8gIycpLCwsFR8xNTAqNSYrLCkBCQoKDgwOGg8PGiwkHyItKS8rLyoqLC8pLC0sLS0pKSwsKSksKSkpKiwpLCwpLSksLC0sLCwsKS0qLDUtLC0pLf/AABEIAMIBAwMBIgACEQEDEQH/xAAcAAEAAgIDAQAAAAAAAAAAAAAABgcFCAIDBAH/xABFEAABAwIDBAcDCgQFAwUAAAABAAIDBBEFEiEGBzFBEyJRYXGBkTJSoRQjQmJygrGywdEIU5KiJDNDk8IVc+EXNFRj8P/EABoBAQADAQEBAAAAAAAAAAAAAAABBAUDAgb/xAAzEQACAQIDAwsEAgMBAAAAAAAAAQIDEQQhMRJBUQUTMmFxkaGxwdHwIiOB4TNSFCTxBv/aAAwDAQACEQMRAD8AvFERAEREAREQBERAEREAREQBERAEREAREQBERAEREAREQBFwZO0uLQ4EttmAIuLi4uOVxquaAIiIAiIgCIiAIiIAiIgCIiAIiIAiIgCIiAIiIAiIgMdtHEX0dQ0AkuhlaABckmNwAA5qiN3O+Sajc2CuLpafRud1zLDy4nV7BzadRy4WOw7uCpbe5sIybNUwMDZxdzw0WEoHG49+3Pnz5KxRlDoz0YLlpqpsjQ9jg5rgHNc03BBFwQeYsu1UruM2vcYn0khuIrPivyY4nMzwDtfvK545Li651abpycWDmiIuYCIiAIixO1lU+KgqXwgukZDI5gHHMGGxHhx8lKV3YFK4JvP6LaCole7/AA1TJ0LuwNZ83DL5W17nlX5HMHcFpY4K/wDc5tuamnEMrrywANuTq6Pgx3iPZPgO1XcTR2c1uBbCL411wvqogIiIAiIgCIiAIiIAiIgCIiAIiIAihG8XeKcOLIoIumqJGl4ac2VsYNs5DAS650AHYSSOcBO/HE//AIDP9qp/dd40JuKluYL1RVzuw3kz4nLKyeKKMRsa8GMv+k4ts7MTa4Fxw4KxQV4qU5U5bMtQfURFzAWKxbCxIFlV8IQGt2xtMafGaljeEfTN04WErbBX7gdVmYFUmyOGmSorqpw9uokjabcfnXOefTox5FWhs4NArWKf3PwvJBEgRfLqO4zvDoaW4kqGFw4sjvK8dxDL5fvWVeMJTdoq76gSNFW9Bt7JjE4goY5IoGkGoqXEZujBv0TMpIa9/C4JIBJ0srGDwvdSk6eUteHD5wByXCUdU89OC5r4QuQNRdtME+SV08A9mOQ5P+2/rs+BsujZbH3UVVHM29mmz2j6TD7Tf1HeAp5v6w3JXxyAf5sP90bz/wAXBV1h2HmUOIGbJYloNiQb8D26LcyqU4Sk9VZ/jLysDbXZ/FmzxNewhzXNDmkcwRcFZZUZuX2pLb0riS0XfETxAv143DkQTcdtz2K8IZMwusitSdKbiwc0RFyAREQBERAEREAREQBERAEREBGsd2lip5DkgnmnIyfM08jjYXcGumyhobck2zG1zooFtBLiVddsrhSQHjGHZ5HN7H5TY+GYDtaVbdU24UdrcPzHgu0Kux0Ur8Xn+vAES2UhjoWdFA09Y3e92r3u4XcfwA0CsfC6gvbcqO0mznWuVKKOmyBcnJyd3qD0ovNXYlFAzPNIyNvvSOawerioXje+ihg0jL53csgys/rktcfZDl7hSnU6KbBPVwmmaxpc4hrRqS4gADtJPBVMducZr/8A2NJ0MZ4SObYW7RLOA0+UZXV/6W1NSQ/FK9zvqRXkt4Pl6rfusXb/AB4x/kml1LN+GXiRc92LbY4dRxiKGQSBpcbRWeC5zi9xMhsy5c4n2liqLePXVAy4ZROcOHSOa54Hi4lkbfVyz1HshhlLI1rYmPmILmund0shDbAuAfoLZhwA4rPHFbCzdAPIAfop5ylHoxu+MvZetySFP2ExSu1xGuEbDqYmHpD4ZG5IR6OWWw3dphtNYvjdUOHOodnb5RizPgVkqLEjUxtkidmY8Xa4cwvZFhTncV4niKjWzey4LJdyFjtjxFrGhkTWsaODWNDWjwA0CymHyl3FdFNgluKpnazbvEqLFp2iYxsjfeKKRnzL4tMv0dbj6V+3UWXmjRlWlsx16wbArG4XtJTVL5GU88cr4jZ7WOBLeXmL6XGiiG0G2vynCI30xyy1rmUzQDqx79JQCOYaHWI7WleHAd2zMOroaiKcuZHE9j2OAuXuBF2ZQA1mt8pudBqbr3zKjBuo7POytw1vwB4v4g8OvBTS+5KYye6Vn7sVSbGazOZ7zfykfuVe29yPp8InI4x5JR9x4J/tJVC7Ny9HXx9jnFvk4G34hXKf14Nr+r81+gWVgmzwjqW1DQQ/KWutwcDbU94txVuYJUFzRdR/Z6ha9gUpoqPIsttvUHsREUAIiIAiIgCIiAIiIAiIgCIiA+ObddXyYLuWKxLaqkpnhlRUwxPPBr5Gtd3GxOgUpN6AyEjmxtLnENa0FxcTYAAXJJ5CyrHEcexXE3n/AKY3oKS5a2d5bGZLaF4c4F+XsDG+Lr3Asato4qqEsfaSKQAkB3Ve24cBdp1abajgRovLXS5WhrBYAWAAsABoAAOAXWnNQV7XfXovxvfzsFc026JrndJiFbLM/mIiW+RmkLpCPRSXDMCoaPWnpo2u/mEZ5P8Acfd3xXoMD3leqDBCeKTr1KnSft3CxGdut4Bo4QWdaaU5Imn3ubiObRceJIC6tjJppKKN8r3PfLmkLnHU5nG3cBa1gNAsNvN2fdDTz1cwGczQwU7b3EcDXh5f3Pe5pJ7BYKRbF1g+R0oH8mP8ouu0oxjh01q36fvwBXu1tXPTY9E+Q9UdF0fGxheckg8bl9/BWbthhchw2q+T26XonW43LR7Ybb6RZmA71Bd/DbTUTm+2WSjTjYFhb8SVO9k8fFTCyRpuHtBN+R4Oa7vBuCvVVfap1EuK7s/UEb3E4uHUckDjrE8OZ9iUE28ntf6q3IbW0Wvu7SoDK2q6L/KObJ9gTEM+BKvTBp8zV4xkVGq7b7PvSYRklhcdJynS/iLrNLpnpg4aqoCkMPwZ8OMNDWltK0mrDA35ts+UxdXSwNyHWHd2KxXXlOi92IYIOQXbhNDl4rpOpKdr7lYHmxLB+lopoj/qRPZ/UwgfFauGTI+GTmMpPix2U/l+K3Gc3Rak7XYd0NRPH/KqJmfdc7Mz1F1oYB3jUh1X7n7XBsFsXU3aFNwqq3Z1+eCI9rG38QLH4hWnGdAsxqzsDkiIoAREQBERAEREAREQBERAEREAWs221TT1tZXyvfI2pE4ihiZHma+OMthJc7ts0m2nnwV37V7x6WgBa53STcBDGQXZuQeeDPDV3YCq8qtj310prcQhZDnHUp429G51/pzubZxPcTm7cvsrRwj5h87UWXi+z38SGdOweNPw/EI6SOdk9LOLdQ6MlLXH2LkMeC2zrWBDgSLq5WRB+qpfB9nYKafpIoyHC9iXOda+htc6aK1tnqouaLrhiq0as9qK7et8csgjNx0wHJdgC+oqpJC97GBvq8NmjjGZ7csjAOJLHZiB3ltwO8qisC2/qKZgiY+NoZexljc4t1JLdOOpOhC2kqY7tKrzaDB2iTP0TC7tLGk+pF1coYlU4uM4qS4PiCC4Bs/Niwnqq5zy0xmKGR7Q1xfxD42DRsbNdBxLjqTwizMFrYHPi6Od7XXB6CRzWScrutcEEdoB7VNdtNrJqVkGTi6TVp4OY1pu3u4jXlZZ3DYRUwMnhN2vFx2g8C09hBuD4LusZWgtuy2XklbJW6iLGJ2G2ddSROfNYSy5eo03Ecbb5WX7bkk8fEq09nj1QofQ4S8u1up5hNLkas+pUlUk5y1ZJkFGabbmJ2Ky4edHsjY9jr+24tL3x+IaWu7+t2KSSPDQSdABcnsA4laoYrjMklXJXRuLZH1D5onDiGtd1PEWsPJXMFg5YqUox3Jshm17mA8UbGAotsLtqzEaZkosH+zIz3JB7Q8OY7iFK1RknF2ZIK1r3wUHR4nVC1ukbDUDyBid8SfRbKKj9/lBapp5QP8AMhliPiy0jfzK/wAnP76jxuu8hnRuhrrwtHuuc345h+ZXjSOu0LXDdNV2fIzva71uD+AWw+FSXYFVrx2ajRJ7kRFxAREQBERAEREAREQBERAeHE6qZgHQQiUm/tStja3szGxOvc08FGcRwLEasFs9XHSxnjHSNc55HYZn2+DbdymbisfUXPBdIVHDRK/G3uCO4NsdRUBzxR5pR/rSnpJO/KToz7gC7K9xmNlkfkDnHVe2lwwNXmUpTd5O7BH6TZjmQvu0O1VLhEQdUO6zvYiZYyPt2Dk36xsF7duNr48Lo3TOs556sUd7F8hGg8BxJ7B4LVrGMZlq53z1Dy+R5uSeXY1o+i0cABwVnD4fnXnoDZHdtt9JihqHSRMiYzo+jaCXOyv6QEvcdCepyAU3VDbnMV6Fko94RfAzfurrwypztumNpRpVpQjoreSCPcvFVYa1/Fe1FUBr/vkytxKmhbb5uPOfF7z+jB6rIbvsVFPVugP+VVAzRjk2VukrR4jreQXX/EDQ5KykqAPaY6MnvY7MPg8+ii8GIWdTyDjFOzX6sgyO8tAvqMPRjW5MklrFt+B5epsdRwNIuF7QLKP7M1+dgUhXy56OqrpxJG5jvZe0td4OFj8CtUMVw51NJNSye1TSOAPbG46Edx6p++tsyqE34YOIq2GoAt07XRP7CWAZT45T/YtnkXEcziordLLvIZFdhNrTh9YHknoZLNlHYL9WTxaT6ErZvDqwSMBBBBFwRqCDzC1LwqgEznNDssg6zSdWkcC0jx/Hmru3TYlKym6KcWMby1o4jJYFtjzbqQO7TknKypyrSlHJ3zXqgi0VWG/uivQRSj/SnaT9l7XMP4hWYJBa/LiotvTw/p8IqmgXIjMg8YyJP+KzKE3TqRktzRJr9u/qOjrsvvNcPMEH9CtlNnZrsHgtVsBqclZC7te30d1T+K2Z2RqLsCtcowUa7toCUoiLPAREQBERAEREAREQBEUC3x7TT0NFE+mkMT3ztYXBrHHJ0cjiAHAji0L3Tg6k1BbwT1cTGFwiluBrrYfguNbWshjdJK4NYwFznHgAOJXm1wdwavq+NdcA9uuuixO12M/JKGon5xxOc37drMH9RCJXdga+b4NqTXYk5jCTFTEwxgc33tI4DmS8ZfBoUa2h2efRmJshGeRmdzR9A3IyE8zbj3rM7tsK6WqMz9WwDpNechJEfxzO+6uneLUZ6xoPJg+LnH9lsRlszjRh+QZTd20jMe1wHk0fuSr/ANnfYHgqS2DorRRE/Su7+okj4WV5YFHZg8FnYqfOVpS62DKIsdimNNhkgjtmknfka0G3VaM0kh+q1vxIHNZFcGmkm94Kw3/Yb0mGtlHGGVjvuuvGfiW+ipGCpvG4fVDh4tId+hWze8HC/lGG1MYFy6J5H2mjO3+5oWrFFLoB5eui+q/89UUlUoy0kvnmeZGxOw1Zma09oB9VP2lVDutrc0EXc0NPi3q/orPxXFW01LLO72Yo3SEduVpNvO1vNfLSi4ycT0eiGvY+R8bTd0WXOB9EvGZoJ7bWNuwjtVd7+MLz4b0oGsErJPI3jd+Yeizm7eNzaFs0pzS1T3VMh7S82HllAsOQ05LLbUYaKujmhP8AqRuYO4kdU+TrHyXb+Grk+i/LUGqdLV9FK2QfRNyO1p9oeivfZKDMGvYbtcAQe0HUFa/uBGjtC0lpHYRpZW9uW2izMdTvOsRu3vjceHkbjzC2OV4KpavHfqeUTbavEHS1FJhzD/nu6Wosbf4eM3LL/WLXX7mEc1LsSibLE+M6h7XMI7nAtP4qqtotq4qHaF0tQHZPkjGtLQCRe+rQSL65h26+KlewO0kldTunkGUPlk6IW4RA2ZftOh17ll1abjShJaW8Xf0S+Mk1nmBifb6UbrebHf8AhbI7DVmZjSOYB9RdURvBoOhxOrZyEznDwk+cH5lau6uvzU8R+qG+ber+i7Y57ajPil5fokt8FfVwhN2hc1mgIiIAiIgCIiAIiIAqf/iIqS2Kjb2yyO/pa0DT7xVwKkv4i5bSUIPD51x9YlawjtWi+sFjYViWZrOzI38oWJ2zqzUV9FQA9Rx+VT97IzdjD3EtcfFrV59kqrNFCf8A62D0aAfiFgd4mKT4bi0NcyIyRPp+gPGwIc4lpcAcp6wI7bHvU0I2qtb1e3bZ28QW62oF1W38QGL9HhrIQdaiVoP2IxnP92T1Xs3a1880Mk1VmDp5nyNa4EWjysa0Bp9lvVNh581X/wDEFi/SV0MIOkMOY/akNz/a1vqopU/vbPAHPd9RZKDNzmkc77reo34hx81BNsKjPXzW4NdkH3AGn4gq2cFpeiggYf8ATibmHflzO+N1SrHGae54yPv/AFu/8qzhpbVeVQF0bM0Qb0TQPZYwejQrZw5lmBVzs0y8qsynb1Qs15gg+E14qscq3nUUUbKeMdjn9aR/iTmb4NCl9BiTZWh8bg9ruDmm4PLQqndq9lcTp8Qq5KLWGsN3OEjGWzcWuBNxY31HI6HUqwdiKb5NSQwFwcY2BpI4E8TbuuSrNdQ2YyjLclbhxv8AkErnZdpB4LUDFqH5PVTw/wAqV7PJriB8LLcEG4Wre9VjRjNXl95l7e8YmF3xurnJNRwr5EPQk+6av9pnuvuPB4B/G6tPbnD5KrCKmKG5kdHdoHF2VzXlo7yGkeaoXd5ifRVbQTpIMv3gczfhmC2QwqbNF5LnyjDmsVKS3u6/OfmFoU3sttbV1k1DTCN8cVKQZnAObcMaWta++nDS3Mm9tNLspngsUcxaJwfospgpcRqqdarzsr2S7CTXfengXyXE5gBZk3z7OzrXzjyfm+Cx2w2Kmnr4nXsHHo3eD9B/dY+St7fpsz01IKhg69Ocx7TG6wf6GzvIqhI5Mrg4ciD6G61qNTncPsPdkQbLYrg1NWsY6ohZK5g6pcNQONrjW3dwXfhEuSzGNDWt0DWiwAHAADgujZSfpWC/MKTw4OAbrEu9CSgN91FkxLPbSWFjvNpLD8Gj1WU3QVvzeX3XkeRAd+6yn8Q+GWbSTDkZIiftBr2/lcoduqq8s8je0Nd6Eg/iFfn9WHXV89QbLUL7sC9Cx2DS3YFkVngIiIAiIgCIiAIiIAqU/iPp9KN//eZ69G4fgrrVb7+MKM2F5wLmCRkn3TeN35wfJdaLtNAwO7LEukp49dWkg+Zzj4OA8lZ9W0mPTsWvO67HhFP0TjYPsB9q/V9bkebVsbhxD2DwXXFwtVb3PPv9nkCNUmcP81RG1FV8txuXmH1AiH2GOEQ+DVsZtRVMoqOepdb5qNzhfm+1mN83lo81rbsDAZK9rjrkD5Ce+xAJ+84KcP8ASpTBcNLFnL+9rh8CqCw11pW9vL7Q9n4gLYzZeG7rrXrH6E09ZPHwMUr2jyebH0sV1wM9md31AvrYhwfZw4OAI8DqFZcXAKjN0u07SRC4gE+x+Lo/EakdrT9Uq8YH3aFVrUnSm4v/AKtzBisapC4GyxWF0L2u1UscwHiuLYAFxB5qyvZTwPlmdlZG0vcTyaBc+a1OxSokrZ6qptqS6oePda6RrAPLMPIFWHvq3jtqT8ipXZomOvM9p6sj2nSNpHFrTqTzIHZrgtgcKDqSpe/hP8yPsgXcfVw/pWnQ/wBam6r1enYQQinnLXBzTYgggjkQbg+q2R3abUtq6drrgPHVkb7r+fkeI7itbKmmdE9zH6OaSD5f/rrLbK7VzUE4lhPc5hvle33XfoeSvYiCxVNf2Wnt7DQ2ylomuXOGmDeCieyW9CirWAdK2KXnFM4Mdf6pOjx4HyCk1TjMEbc0k0TG9rpGNHqSsGUJRezJWZJxxeiEsbmuAIcC0g8CCLEei1P2u2edQ1ckJvlBzRk84z7J/Q94KvnanfRSQNIpv8Q/k7VkAPfIRd/gwHxCo6rr5cUrgXnM+VwzECzWsGtmN+ixrb954nVaOGozppznkrb9X2L1BcmwE3VYPqt/AKz4joFWeycWV9grLg9kLLBX2/bD+kwlz+cUkcnlm6M/nVHbB1OSuZ9YOb8Mw/Ktl9vcP6fDaqP3oZLeIaXD4gLVzZY/4yH7X/Eq9Rd6UkDaTZme7B4LPKI7HT3YFLlRAREQBERAEREAREQBY7H8NbUU8kT9WyMcx3g4WWRXF7bhAaa19G+lqHxv0fE8sPiDa/gePmrP2N35mnYI6uN0gaLB7CM9vrA6OPfcfqu/fRsM5z/lcDbm1pWgakDhIBzIGh7gOwqnVrQnGrC0lf0ZJYu8/ewcTa2CBjooGkPdnIzyOHs3DSQGjsubnXkF1btaDLHLMfpkRt8G9Z59co8lCsMw108gYznxPJo5uKtzBqZoEcUY6jAGjv7Se8m581XrOMIbESCwNkqfq3VSb89mjDWipaOpUABx7JWixB8WgHycry2epMrAvHtts8yrp3xSC7XDzBHBzTyIKrUp7Erg1TpKt0bszTbh28jccNQQdQRqOStTZfftLC0MqGCUDTM4lr/N7QQ7zaD2kqvdo9l5aKQtkF236sgHVI7/AHT3FYdaqlGcbSSkvm9Zk2L7m/iKpwOrSyE/9xgHra/wUF2w3z1dcx0TLU8LtHNiJL3A8WvlNjbuaBfndV8u6ko3yuyxtLj3cu8ngAvOxSi7qKXf6kWOVFSOmkbGwXc42A5eJ7ABr5K38IogxkcEerWC1+08XOPiST5qM7PYO2mGnWlcLOcOAHut7u/mrG2SwYkgkKjiK/OOy0BE9vt3zpWCeEfOtHWb77R/yHLt4diqZ7SCQQQRoQdCD2ELb+rwkOjtbkqo2y2CZI4uLLO95ujvPt81NHEuGT0BSwcu1lW4CwNvIX8ja4UgrNiHtPVeD9oEfEXXmZsjJfVzB/Uf0V+OMt0Z2GRhHvJNyST2k3Vh7D4P8mYZZB87ILNB4sYddexx+A814MJ2dZEQ723jgSNAe0N7e8qa4FhDpHAlUa+I28kCXbJUpJup6wWCxOBYaI2hZhUwdVVFmY5p5gj1FlqTsxSkV7G+459/uh37LbsrWzZHBia+slt1YpJIweWZ0juH3Wn1Cs0ZWhPsBbmxnBTdQ3ZCKwUyVYBERAEREAREQBERAEREBi8Zw/pGlU3tNsJFnLuiFybktu2/jZXwQup9Mw8WtPi0FSpNaA17ocFydWNoaO7n49qn+ymAEEEhWEKCP+Wz+hv7LtbEBwAHgAEbvqDjTRZW2X2aLMLLsRQCB7UbMCQHS9+ItdVbimwcYcfm7fZJHw4LYx0YPEA+IXQ/DYjxjjPixp/RelJx0YNam7IxA+wT4uKytHhBAysaGjsAt+Cvz/osH8mL/bZ+y5NwiEcIYh4Rs/ZHOUtWCrcA2WJIJCsnCMLEbRosgymaODWjwAC7F5B8svBXYU2QcFkEQEFxLYwO4BYSTYg34K1CF86Mdg9EBW1FsTrqFLsJwBsYGizYYOwLkgPjW2X1EQBQN2zDKZhZHc5pHyvceLnyOLnE28gO5oU8XB0DTxaD4gKb7gYTZ+jyhZ5cWxgcAB4BclACIiAIiIAiIgCIiAIiIAiIgCIiAIiIAiIgCIiAIiIAiIgCIiAIiIAiIgCIiAIiIAiIgCIiA//Z"/>
          <p:cNvSpPr>
            <a:spLocks noChangeAspect="1" noChangeArrowheads="1"/>
          </p:cNvSpPr>
          <p:nvPr/>
        </p:nvSpPr>
        <p:spPr bwMode="auto">
          <a:xfrm>
            <a:off x="635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6" name="AutoShape 8" descr="data:image/jpeg;base64,/9j/4AAQSkZJRgABAQAAAQABAAD/2wCEAAkGBhQREBUUERQVFRUUFxgUFhUUFBQVFRcVFxYXFBUUFhUXHCYeFxokGRYXHy8gIycpLCwsFR8xNTAqNSYrLCkBCQoKDgwOGg8PGiwkHyItKS8rLyoqLC8pLC0sLS0pKSwsKSksKSkpKiwpLCwpLSksLC0sLCwsKS0qLDUtLC0pLf/AABEIAMIBAwMBIgACEQEDEQH/xAAcAAEAAgIDAQAAAAAAAAAAAAAABgcFCAIDBAH/xABFEAABAwIDBAcDCgQFAwUAAAABAAIDBBEFEiEGBzFBEyJRYXGBkTJSoRQjQmJygrGywdEIU5KiJDNDk8IVc+EXNFRj8P/EABoBAQADAQEBAAAAAAAAAAAAAAABBAUDAgb/xAAzEQACAQIDAwsEAgMBAAAAAAAAAQIDEQQhMRJBUQUTMmFxkaGxwdHwIiOB4TNSFCTxBv/aAAwDAQACEQMRAD8AvFERAEREAREQBERAEREAREQBERAEREAREQBERAEREAREQBFwZO0uLQ4EttmAIuLi4uOVxquaAIiIAiIgCIiAIiIAiIgCIiAIiIAiIgCIiAIiIAiIgMdtHEX0dQ0AkuhlaABckmNwAA5qiN3O+Sajc2CuLpafRud1zLDy4nV7BzadRy4WOw7uCpbe5sIybNUwMDZxdzw0WEoHG49+3Pnz5KxRlDoz0YLlpqpsjQ9jg5rgHNc03BBFwQeYsu1UruM2vcYn0khuIrPivyY4nMzwDtfvK545Li651abpycWDmiIuYCIiAIixO1lU+KgqXwgukZDI5gHHMGGxHhx8lKV3YFK4JvP6LaCole7/AA1TJ0LuwNZ83DL5W17nlX5HMHcFpY4K/wDc5tuamnEMrrywANuTq6Pgx3iPZPgO1XcTR2c1uBbCL411wvqogIiIAiIgCIiAIiIAiIgCIiAIiIAihG8XeKcOLIoIumqJGl4ac2VsYNs5DAS650AHYSSOcBO/HE//AIDP9qp/dd40JuKluYL1RVzuw3kz4nLKyeKKMRsa8GMv+k4ts7MTa4Fxw4KxQV4qU5U5bMtQfURFzAWKxbCxIFlV8IQGt2xtMafGaljeEfTN04WErbBX7gdVmYFUmyOGmSorqpw9uokjabcfnXOefTox5FWhs4NArWKf3PwvJBEgRfLqO4zvDoaW4kqGFw4sjvK8dxDL5fvWVeMJTdoq76gSNFW9Bt7JjE4goY5IoGkGoqXEZujBv0TMpIa9/C4JIBJ0srGDwvdSk6eUteHD5wByXCUdU89OC5r4QuQNRdtME+SV08A9mOQ5P+2/rs+BsujZbH3UVVHM29mmz2j6TD7Tf1HeAp5v6w3JXxyAf5sP90bz/wAXBV1h2HmUOIGbJYloNiQb8D26LcyqU4Sk9VZ/jLysDbXZ/FmzxNewhzXNDmkcwRcFZZUZuX2pLb0riS0XfETxAv143DkQTcdtz2K8IZMwusitSdKbiwc0RFyAREQBERAEREAREQBERAEREBGsd2lip5DkgnmnIyfM08jjYXcGumyhobck2zG1zooFtBLiVddsrhSQHjGHZ5HN7H5TY+GYDtaVbdU24UdrcPzHgu0Kux0Ur8Xn+vAES2UhjoWdFA09Y3e92r3u4XcfwA0CsfC6gvbcqO0mznWuVKKOmyBcnJyd3qD0ovNXYlFAzPNIyNvvSOawerioXje+ihg0jL53csgys/rktcfZDl7hSnU6KbBPVwmmaxpc4hrRqS4gADtJPBVMducZr/8A2NJ0MZ4SObYW7RLOA0+UZXV/6W1NSQ/FK9zvqRXkt4Pl6rfusXb/AB4x/kml1LN+GXiRc92LbY4dRxiKGQSBpcbRWeC5zi9xMhsy5c4n2liqLePXVAy4ZROcOHSOa54Hi4lkbfVyz1HshhlLI1rYmPmILmund0shDbAuAfoLZhwA4rPHFbCzdAPIAfop5ylHoxu+MvZetySFP2ExSu1xGuEbDqYmHpD4ZG5IR6OWWw3dphtNYvjdUOHOodnb5RizPgVkqLEjUxtkidmY8Xa4cwvZFhTncV4niKjWzey4LJdyFjtjxFrGhkTWsaODWNDWjwA0CymHyl3FdFNgluKpnazbvEqLFp2iYxsjfeKKRnzL4tMv0dbj6V+3UWXmjRlWlsx16wbArG4XtJTVL5GU88cr4jZ7WOBLeXmL6XGiiG0G2vynCI30xyy1rmUzQDqx79JQCOYaHWI7WleHAd2zMOroaiKcuZHE9j2OAuXuBF2ZQA1mt8pudBqbr3zKjBuo7POytw1vwB4v4g8OvBTS+5KYye6Vn7sVSbGazOZ7zfykfuVe29yPp8InI4x5JR9x4J/tJVC7Ny9HXx9jnFvk4G34hXKf14Nr+r81+gWVgmzwjqW1DQQ/KWutwcDbU94txVuYJUFzRdR/Z6ha9gUpoqPIsttvUHsREUAIiIAiIgCIiAIiIAiIgCIiA+ObddXyYLuWKxLaqkpnhlRUwxPPBr5Gtd3GxOgUpN6AyEjmxtLnENa0FxcTYAAXJJ5CyrHEcexXE3n/AKY3oKS5a2d5bGZLaF4c4F+XsDG+Lr3Asato4qqEsfaSKQAkB3Ve24cBdp1abajgRovLXS5WhrBYAWAAsABoAAOAXWnNQV7XfXovxvfzsFc026JrndJiFbLM/mIiW+RmkLpCPRSXDMCoaPWnpo2u/mEZ5P8Acfd3xXoMD3leqDBCeKTr1KnSft3CxGdut4Bo4QWdaaU5Imn3ubiObRceJIC6tjJppKKN8r3PfLmkLnHU5nG3cBa1gNAsNvN2fdDTz1cwGczQwU7b3EcDXh5f3Pe5pJ7BYKRbF1g+R0oH8mP8ouu0oxjh01q36fvwBXu1tXPTY9E+Q9UdF0fGxheckg8bl9/BWbthhchw2q+T26XonW43LR7Ybb6RZmA71Bd/DbTUTm+2WSjTjYFhb8SVO9k8fFTCyRpuHtBN+R4Oa7vBuCvVVfap1EuK7s/UEb3E4uHUckDjrE8OZ9iUE28ntf6q3IbW0Wvu7SoDK2q6L/KObJ9gTEM+BKvTBp8zV4xkVGq7b7PvSYRklhcdJynS/iLrNLpnpg4aqoCkMPwZ8OMNDWltK0mrDA35ts+UxdXSwNyHWHd2KxXXlOi92IYIOQXbhNDl4rpOpKdr7lYHmxLB+lopoj/qRPZ/UwgfFauGTI+GTmMpPix2U/l+K3Gc3Rak7XYd0NRPH/KqJmfdc7Mz1F1oYB3jUh1X7n7XBsFsXU3aFNwqq3Z1+eCI9rG38QLH4hWnGdAsxqzsDkiIoAREQBERAEREAREQBERAEREAWs221TT1tZXyvfI2pE4ihiZHma+OMthJc7ts0m2nnwV37V7x6WgBa53STcBDGQXZuQeeDPDV3YCq8qtj310prcQhZDnHUp429G51/pzubZxPcTm7cvsrRwj5h87UWXi+z38SGdOweNPw/EI6SOdk9LOLdQ6MlLXH2LkMeC2zrWBDgSLq5WRB+qpfB9nYKafpIoyHC9iXOda+htc6aK1tnqouaLrhiq0as9qK7et8csgjNx0wHJdgC+oqpJC97GBvq8NmjjGZ7csjAOJLHZiB3ltwO8qisC2/qKZgiY+NoZexljc4t1JLdOOpOhC2kqY7tKrzaDB2iTP0TC7tLGk+pF1coYlU4uM4qS4PiCC4Bs/Niwnqq5zy0xmKGR7Q1xfxD42DRsbNdBxLjqTwizMFrYHPi6Od7XXB6CRzWScrutcEEdoB7VNdtNrJqVkGTi6TVp4OY1pu3u4jXlZZ3DYRUwMnhN2vFx2g8C09hBuD4LusZWgtuy2XklbJW6iLGJ2G2ddSROfNYSy5eo03Ecbb5WX7bkk8fEq09nj1QofQ4S8u1up5hNLkas+pUlUk5y1ZJkFGabbmJ2Ky4edHsjY9jr+24tL3x+IaWu7+t2KSSPDQSdABcnsA4laoYrjMklXJXRuLZH1D5onDiGtd1PEWsPJXMFg5YqUox3Jshm17mA8UbGAotsLtqzEaZkosH+zIz3JB7Q8OY7iFK1RknF2ZIK1r3wUHR4nVC1ukbDUDyBid8SfRbKKj9/lBapp5QP8AMhliPiy0jfzK/wAnP76jxuu8hnRuhrrwtHuuc345h+ZXjSOu0LXDdNV2fIzva71uD+AWw+FSXYFVrx2ajRJ7kRFxAREQBERAEREAREQBERAeHE6qZgHQQiUm/tStja3szGxOvc08FGcRwLEasFs9XHSxnjHSNc55HYZn2+DbdymbisfUXPBdIVHDRK/G3uCO4NsdRUBzxR5pR/rSnpJO/KToz7gC7K9xmNlkfkDnHVe2lwwNXmUpTd5O7BH6TZjmQvu0O1VLhEQdUO6zvYiZYyPt2Dk36xsF7duNr48Lo3TOs556sUd7F8hGg8BxJ7B4LVrGMZlq53z1Dy+R5uSeXY1o+i0cABwVnD4fnXnoDZHdtt9JihqHSRMiYzo+jaCXOyv6QEvcdCepyAU3VDbnMV6Fko94RfAzfurrwypztumNpRpVpQjoreSCPcvFVYa1/Fe1FUBr/vkytxKmhbb5uPOfF7z+jB6rIbvsVFPVugP+VVAzRjk2VukrR4jreQXX/EDQ5KykqAPaY6MnvY7MPg8+ii8GIWdTyDjFOzX6sgyO8tAvqMPRjW5MklrFt+B5epsdRwNIuF7QLKP7M1+dgUhXy56OqrpxJG5jvZe0td4OFj8CtUMVw51NJNSye1TSOAPbG46Edx6p++tsyqE34YOIq2GoAt07XRP7CWAZT45T/YtnkXEcziordLLvIZFdhNrTh9YHknoZLNlHYL9WTxaT6ErZvDqwSMBBBBFwRqCDzC1LwqgEznNDssg6zSdWkcC0jx/Hmru3TYlKym6KcWMby1o4jJYFtjzbqQO7TknKypyrSlHJ3zXqgi0VWG/uivQRSj/SnaT9l7XMP4hWYJBa/LiotvTw/p8IqmgXIjMg8YyJP+KzKE3TqRktzRJr9u/qOjrsvvNcPMEH9CtlNnZrsHgtVsBqclZC7te30d1T+K2Z2RqLsCtcowUa7toCUoiLPAREQBERAEREAREQBEUC3x7TT0NFE+mkMT3ztYXBrHHJ0cjiAHAji0L3Tg6k1BbwT1cTGFwiluBrrYfguNbWshjdJK4NYwFznHgAOJXm1wdwavq+NdcA9uuuixO12M/JKGon5xxOc37drMH9RCJXdga+b4NqTXYk5jCTFTEwxgc33tI4DmS8ZfBoUa2h2efRmJshGeRmdzR9A3IyE8zbj3rM7tsK6WqMz9WwDpNechJEfxzO+6uneLUZ6xoPJg+LnH9lsRlszjRh+QZTd20jMe1wHk0fuSr/ANnfYHgqS2DorRRE/Su7+okj4WV5YFHZg8FnYqfOVpS62DKIsdimNNhkgjtmknfka0G3VaM0kh+q1vxIHNZFcGmkm94Kw3/Yb0mGtlHGGVjvuuvGfiW+ipGCpvG4fVDh4tId+hWze8HC/lGG1MYFy6J5H2mjO3+5oWrFFLoB5eui+q/89UUlUoy0kvnmeZGxOw1Zma09oB9VP2lVDutrc0EXc0NPi3q/orPxXFW01LLO72Yo3SEduVpNvO1vNfLSi4ycT0eiGvY+R8bTd0WXOB9EvGZoJ7bWNuwjtVd7+MLz4b0oGsErJPI3jd+Yeizm7eNzaFs0pzS1T3VMh7S82HllAsOQ05LLbUYaKujmhP8AqRuYO4kdU+TrHyXb+Grk+i/LUGqdLV9FK2QfRNyO1p9oeivfZKDMGvYbtcAQe0HUFa/uBGjtC0lpHYRpZW9uW2izMdTvOsRu3vjceHkbjzC2OV4KpavHfqeUTbavEHS1FJhzD/nu6Wosbf4eM3LL/WLXX7mEc1LsSibLE+M6h7XMI7nAtP4qqtotq4qHaF0tQHZPkjGtLQCRe+rQSL65h26+KlewO0kldTunkGUPlk6IW4RA2ZftOh17ll1abjShJaW8Xf0S+Mk1nmBifb6UbrebHf8AhbI7DVmZjSOYB9RdURvBoOhxOrZyEznDwk+cH5lau6uvzU8R+qG+ber+i7Y57ajPil5fokt8FfVwhN2hc1mgIiIAiIgCIiAIiIAqf/iIqS2Kjb2yyO/pa0DT7xVwKkv4i5bSUIPD51x9YlawjtWi+sFjYViWZrOzI38oWJ2zqzUV9FQA9Rx+VT97IzdjD3EtcfFrV59kqrNFCf8A62D0aAfiFgd4mKT4bi0NcyIyRPp+gPGwIc4lpcAcp6wI7bHvU0I2qtb1e3bZ28QW62oF1W38QGL9HhrIQdaiVoP2IxnP92T1Xs3a1880Mk1VmDp5nyNa4EWjysa0Bp9lvVNh581X/wDEFi/SV0MIOkMOY/akNz/a1vqopU/vbPAHPd9RZKDNzmkc77reo34hx81BNsKjPXzW4NdkH3AGn4gq2cFpeiggYf8ATibmHflzO+N1SrHGae54yPv/AFu/8qzhpbVeVQF0bM0Qb0TQPZYwejQrZw5lmBVzs0y8qsynb1Qs15gg+E14qscq3nUUUbKeMdjn9aR/iTmb4NCl9BiTZWh8bg9ruDmm4PLQqndq9lcTp8Qq5KLWGsN3OEjGWzcWuBNxY31HI6HUqwdiKb5NSQwFwcY2BpI4E8TbuuSrNdQ2YyjLclbhxv8AkErnZdpB4LUDFqH5PVTw/wAqV7PJriB8LLcEG4Wre9VjRjNXl95l7e8YmF3xurnJNRwr5EPQk+6av9pnuvuPB4B/G6tPbnD5KrCKmKG5kdHdoHF2VzXlo7yGkeaoXd5ifRVbQTpIMv3gczfhmC2QwqbNF5LnyjDmsVKS3u6/OfmFoU3sttbV1k1DTCN8cVKQZnAObcMaWta++nDS3Mm9tNLspngsUcxaJwfospgpcRqqdarzsr2S7CTXfengXyXE5gBZk3z7OzrXzjyfm+Cx2w2Kmnr4nXsHHo3eD9B/dY+St7fpsz01IKhg69Ocx7TG6wf6GzvIqhI5Mrg4ciD6G61qNTncPsPdkQbLYrg1NWsY6ohZK5g6pcNQONrjW3dwXfhEuSzGNDWt0DWiwAHAADgujZSfpWC/MKTw4OAbrEu9CSgN91FkxLPbSWFjvNpLD8Gj1WU3QVvzeX3XkeRAd+6yn8Q+GWbSTDkZIiftBr2/lcoduqq8s8je0Nd6Eg/iFfn9WHXV89QbLUL7sC9Cx2DS3YFkVngIiIAiIgCIiAIiIAqU/iPp9KN//eZ69G4fgrrVb7+MKM2F5wLmCRkn3TeN35wfJdaLtNAwO7LEukp49dWkg+Zzj4OA8lZ9W0mPTsWvO67HhFP0TjYPsB9q/V9bkebVsbhxD2DwXXFwtVb3PPv9nkCNUmcP81RG1FV8txuXmH1AiH2GOEQ+DVsZtRVMoqOepdb5qNzhfm+1mN83lo81rbsDAZK9rjrkD5Ce+xAJ+84KcP8ASpTBcNLFnL+9rh8CqCw11pW9vL7Q9n4gLYzZeG7rrXrH6E09ZPHwMUr2jyebH0sV1wM9md31AvrYhwfZw4OAI8DqFZcXAKjN0u07SRC4gE+x+Lo/EakdrT9Uq8YH3aFVrUnSm4v/AKtzBisapC4GyxWF0L2u1UscwHiuLYAFxB5qyvZTwPlmdlZG0vcTyaBc+a1OxSokrZ6qptqS6oePda6RrAPLMPIFWHvq3jtqT8ipXZomOvM9p6sj2nSNpHFrTqTzIHZrgtgcKDqSpe/hP8yPsgXcfVw/pWnQ/wBam6r1enYQQinnLXBzTYgggjkQbg+q2R3abUtq6drrgPHVkb7r+fkeI7itbKmmdE9zH6OaSD5f/rrLbK7VzUE4lhPc5hvle33XfoeSvYiCxVNf2Wnt7DQ2ylomuXOGmDeCieyW9CirWAdK2KXnFM4Mdf6pOjx4HyCk1TjMEbc0k0TG9rpGNHqSsGUJRezJWZJxxeiEsbmuAIcC0g8CCLEei1P2u2edQ1ckJvlBzRk84z7J/Q94KvnanfRSQNIpv8Q/k7VkAPfIRd/gwHxCo6rr5cUrgXnM+VwzECzWsGtmN+ixrb954nVaOGozppznkrb9X2L1BcmwE3VYPqt/AKz4joFWeycWV9grLg9kLLBX2/bD+kwlz+cUkcnlm6M/nVHbB1OSuZ9YOb8Mw/Ktl9vcP6fDaqP3oZLeIaXD4gLVzZY/4yH7X/Eq9Rd6UkDaTZme7B4LPKI7HT3YFLlRAREQBERAEREAREQBY7H8NbUU8kT9WyMcx3g4WWRXF7bhAaa19G+lqHxv0fE8sPiDa/gePmrP2N35mnYI6uN0gaLB7CM9vrA6OPfcfqu/fRsM5z/lcDbm1pWgakDhIBzIGh7gOwqnVrQnGrC0lf0ZJYu8/ewcTa2CBjooGkPdnIzyOHs3DSQGjsubnXkF1btaDLHLMfpkRt8G9Z59co8lCsMw108gYznxPJo5uKtzBqZoEcUY6jAGjv7Se8m581XrOMIbESCwNkqfq3VSb89mjDWipaOpUABx7JWixB8WgHycry2epMrAvHtts8yrp3xSC7XDzBHBzTyIKrUp7Erg1TpKt0bszTbh28jccNQQdQRqOStTZfftLC0MqGCUDTM4lr/N7QQ7zaD2kqvdo9l5aKQtkF236sgHVI7/AHT3FYdaqlGcbSSkvm9Zk2L7m/iKpwOrSyE/9xgHra/wUF2w3z1dcx0TLU8LtHNiJL3A8WvlNjbuaBfndV8u6ko3yuyxtLj3cu8ngAvOxSi7qKXf6kWOVFSOmkbGwXc42A5eJ7ABr5K38IogxkcEerWC1+08XOPiST5qM7PYO2mGnWlcLOcOAHut7u/mrG2SwYkgkKjiK/OOy0BE9vt3zpWCeEfOtHWb77R/yHLt4diqZ7SCQQQRoQdCD2ELb+rwkOjtbkqo2y2CZI4uLLO95ujvPt81NHEuGT0BSwcu1lW4CwNvIX8ja4UgrNiHtPVeD9oEfEXXmZsjJfVzB/Uf0V+OMt0Z2GRhHvJNyST2k3Vh7D4P8mYZZB87ILNB4sYddexx+A814MJ2dZEQ723jgSNAe0N7e8qa4FhDpHAlUa+I28kCXbJUpJup6wWCxOBYaI2hZhUwdVVFmY5p5gj1FlqTsxSkV7G+459/uh37LbsrWzZHBia+slt1YpJIweWZ0juH3Wn1Cs0ZWhPsBbmxnBTdQ3ZCKwUyVYBERAEREAREQBERAEREBi8Zw/pGlU3tNsJFnLuiFybktu2/jZXwQup9Mw8WtPi0FSpNaA17ocFydWNoaO7n49qn+ymAEEEhWEKCP+Wz+hv7LtbEBwAHgAEbvqDjTRZW2X2aLMLLsRQCB7UbMCQHS9+ItdVbimwcYcfm7fZJHw4LYx0YPEA+IXQ/DYjxjjPixp/RelJx0YNam7IxA+wT4uKytHhBAysaGjsAt+Cvz/osH8mL/bZ+y5NwiEcIYh4Rs/ZHOUtWCrcA2WJIJCsnCMLEbRosgymaODWjwAC7F5B8svBXYU2QcFkEQEFxLYwO4BYSTYg34K1CF86Mdg9EBW1FsTrqFLsJwBsYGizYYOwLkgPjW2X1EQBQN2zDKZhZHc5pHyvceLnyOLnE28gO5oU8XB0DTxaD4gKb7gYTZ+jyhZ5cWxgcAB4BclACIiAIiIAiIgCIiAIiIAiIgCIiAIiIAiIgCIiAIiIAiIgCIiAIiIAiIgCIiAIiIAiIgCIiA//Z"/>
          <p:cNvSpPr>
            <a:spLocks noChangeAspect="1" noChangeArrowheads="1"/>
          </p:cNvSpPr>
          <p:nvPr/>
        </p:nvSpPr>
        <p:spPr bwMode="auto">
          <a:xfrm>
            <a:off x="635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7" name="AutoShape 10" descr="data:image/jpeg;base64,/9j/4AAQSkZJRgABAQAAAQABAAD/2wCEAAkGBhQREBUUERQVFRUUFxgUFhUUFBQVFRcVFxYXFBUUFhUXHCYeFxokGRYXHy8gIycpLCwsFR8xNTAqNSYrLCkBCQoKDgwOGg8PGiwkHyItKS8rLyoqLC8pLC0sLS0pKSwsKSksKSkpKiwpLCwpLSksLC0sLCwsKS0qLDUtLC0pLf/AABEIAMIBAwMBIgACEQEDEQH/xAAcAAEAAgIDAQAAAAAAAAAAAAAABgcFCAIDBAH/xABFEAABAwIDBAcDCgQFAwUAAAABAAIDBBEFEiEGBzFBEyJRYXGBkTJSoRQjQmJygrGywdEIU5KiJDNDk8IVc+EXNFRj8P/EABoBAQADAQEBAAAAAAAAAAAAAAABBAUDAgb/xAAzEQACAQIDAwsEAgMBAAAAAAAAAQIDEQQhMRJBUQUTMmFxkaGxwdHwIiOB4TNSFCTxBv/aAAwDAQACEQMRAD8AvFERAEREAREQBERAEREAREQBERAEREAREQBERAEREAREQBFwZO0uLQ4EttmAIuLi4uOVxquaAIiIAiIgCIiAIiIAiIgCIiAIiIAiIgCIiAIiIAiIgMdtHEX0dQ0AkuhlaABckmNwAA5qiN3O+Sajc2CuLpafRud1zLDy4nV7BzadRy4WOw7uCpbe5sIybNUwMDZxdzw0WEoHG49+3Pnz5KxRlDoz0YLlpqpsjQ9jg5rgHNc03BBFwQeYsu1UruM2vcYn0khuIrPivyY4nMzwDtfvK545Li651abpycWDmiIuYCIiAIixO1lU+KgqXwgukZDI5gHHMGGxHhx8lKV3YFK4JvP6LaCole7/AA1TJ0LuwNZ83DL5W17nlX5HMHcFpY4K/wDc5tuamnEMrrywANuTq6Pgx3iPZPgO1XcTR2c1uBbCL411wvqogIiIAiIgCIiAIiIAiIgCIiAIiIAihG8XeKcOLIoIumqJGl4ac2VsYNs5DAS650AHYSSOcBO/HE//AIDP9qp/dd40JuKluYL1RVzuw3kz4nLKyeKKMRsa8GMv+k4ts7MTa4Fxw4KxQV4qU5U5bMtQfURFzAWKxbCxIFlV8IQGt2xtMafGaljeEfTN04WErbBX7gdVmYFUmyOGmSorqpw9uokjabcfnXOefTox5FWhs4NArWKf3PwvJBEgRfLqO4zvDoaW4kqGFw4sjvK8dxDL5fvWVeMJTdoq76gSNFW9Bt7JjE4goY5IoGkGoqXEZujBv0TMpIa9/C4JIBJ0srGDwvdSk6eUteHD5wByXCUdU89OC5r4QuQNRdtME+SV08A9mOQ5P+2/rs+BsujZbH3UVVHM29mmz2j6TD7Tf1HeAp5v6w3JXxyAf5sP90bz/wAXBV1h2HmUOIGbJYloNiQb8D26LcyqU4Sk9VZ/jLysDbXZ/FmzxNewhzXNDmkcwRcFZZUZuX2pLb0riS0XfETxAv143DkQTcdtz2K8IZMwusitSdKbiwc0RFyAREQBERAEREAREQBERAEREBGsd2lip5DkgnmnIyfM08jjYXcGumyhobck2zG1zooFtBLiVddsrhSQHjGHZ5HN7H5TY+GYDtaVbdU24UdrcPzHgu0Kux0Ur8Xn+vAES2UhjoWdFA09Y3e92r3u4XcfwA0CsfC6gvbcqO0mznWuVKKOmyBcnJyd3qD0ovNXYlFAzPNIyNvvSOawerioXje+ihg0jL53csgys/rktcfZDl7hSnU6KbBPVwmmaxpc4hrRqS4gADtJPBVMducZr/8A2NJ0MZ4SObYW7RLOA0+UZXV/6W1NSQ/FK9zvqRXkt4Pl6rfusXb/AB4x/kml1LN+GXiRc92LbY4dRxiKGQSBpcbRWeC5zi9xMhsy5c4n2liqLePXVAy4ZROcOHSOa54Hi4lkbfVyz1HshhlLI1rYmPmILmund0shDbAuAfoLZhwA4rPHFbCzdAPIAfop5ylHoxu+MvZetySFP2ExSu1xGuEbDqYmHpD4ZG5IR6OWWw3dphtNYvjdUOHOodnb5RizPgVkqLEjUxtkidmY8Xa4cwvZFhTncV4niKjWzey4LJdyFjtjxFrGhkTWsaODWNDWjwA0CymHyl3FdFNgluKpnazbvEqLFp2iYxsjfeKKRnzL4tMv0dbj6V+3UWXmjRlWlsx16wbArG4XtJTVL5GU88cr4jZ7WOBLeXmL6XGiiG0G2vynCI30xyy1rmUzQDqx79JQCOYaHWI7WleHAd2zMOroaiKcuZHE9j2OAuXuBF2ZQA1mt8pudBqbr3zKjBuo7POytw1vwB4v4g8OvBTS+5KYye6Vn7sVSbGazOZ7zfykfuVe29yPp8InI4x5JR9x4J/tJVC7Ny9HXx9jnFvk4G34hXKf14Nr+r81+gWVgmzwjqW1DQQ/KWutwcDbU94txVuYJUFzRdR/Z6ha9gUpoqPIsttvUHsREUAIiIAiIgCIiAIiIAiIgCIiA+ObddXyYLuWKxLaqkpnhlRUwxPPBr5Gtd3GxOgUpN6AyEjmxtLnENa0FxcTYAAXJJ5CyrHEcexXE3n/AKY3oKS5a2d5bGZLaF4c4F+XsDG+Lr3Asato4qqEsfaSKQAkB3Ve24cBdp1abajgRovLXS5WhrBYAWAAsABoAAOAXWnNQV7XfXovxvfzsFc026JrndJiFbLM/mIiW+RmkLpCPRSXDMCoaPWnpo2u/mEZ5P8Acfd3xXoMD3leqDBCeKTr1KnSft3CxGdut4Bo4QWdaaU5Imn3ubiObRceJIC6tjJppKKN8r3PfLmkLnHU5nG3cBa1gNAsNvN2fdDTz1cwGczQwU7b3EcDXh5f3Pe5pJ7BYKRbF1g+R0oH8mP8ouu0oxjh01q36fvwBXu1tXPTY9E+Q9UdF0fGxheckg8bl9/BWbthhchw2q+T26XonW43LR7Ybb6RZmA71Bd/DbTUTm+2WSjTjYFhb8SVO9k8fFTCyRpuHtBN+R4Oa7vBuCvVVfap1EuK7s/UEb3E4uHUckDjrE8OZ9iUE28ntf6q3IbW0Wvu7SoDK2q6L/KObJ9gTEM+BKvTBp8zV4xkVGq7b7PvSYRklhcdJynS/iLrNLpnpg4aqoCkMPwZ8OMNDWltK0mrDA35ts+UxdXSwNyHWHd2KxXXlOi92IYIOQXbhNDl4rpOpKdr7lYHmxLB+lopoj/qRPZ/UwgfFauGTI+GTmMpPix2U/l+K3Gc3Rak7XYd0NRPH/KqJmfdc7Mz1F1oYB3jUh1X7n7XBsFsXU3aFNwqq3Z1+eCI9rG38QLH4hWnGdAsxqzsDkiIoAREQBERAEREAREQBERAEREAWs221TT1tZXyvfI2pE4ihiZHma+OMthJc7ts0m2nnwV37V7x6WgBa53STcBDGQXZuQeeDPDV3YCq8qtj310prcQhZDnHUp429G51/pzubZxPcTm7cvsrRwj5h87UWXi+z38SGdOweNPw/EI6SOdk9LOLdQ6MlLXH2LkMeC2zrWBDgSLq5WRB+qpfB9nYKafpIoyHC9iXOda+htc6aK1tnqouaLrhiq0as9qK7et8csgjNx0wHJdgC+oqpJC97GBvq8NmjjGZ7csjAOJLHZiB3ltwO8qisC2/qKZgiY+NoZexljc4t1JLdOOpOhC2kqY7tKrzaDB2iTP0TC7tLGk+pF1coYlU4uM4qS4PiCC4Bs/Niwnqq5zy0xmKGR7Q1xfxD42DRsbNdBxLjqTwizMFrYHPi6Od7XXB6CRzWScrutcEEdoB7VNdtNrJqVkGTi6TVp4OY1pu3u4jXlZZ3DYRUwMnhN2vFx2g8C09hBuD4LusZWgtuy2XklbJW6iLGJ2G2ddSROfNYSy5eo03Ecbb5WX7bkk8fEq09nj1QofQ4S8u1up5hNLkas+pUlUk5y1ZJkFGabbmJ2Ky4edHsjY9jr+24tL3x+IaWu7+t2KSSPDQSdABcnsA4laoYrjMklXJXRuLZH1D5onDiGtd1PEWsPJXMFg5YqUox3Jshm17mA8UbGAotsLtqzEaZkosH+zIz3JB7Q8OY7iFK1RknF2ZIK1r3wUHR4nVC1ukbDUDyBid8SfRbKKj9/lBapp5QP8AMhliPiy0jfzK/wAnP76jxuu8hnRuhrrwtHuuc345h+ZXjSOu0LXDdNV2fIzva71uD+AWw+FSXYFVrx2ajRJ7kRFxAREQBERAEREAREQBERAeHE6qZgHQQiUm/tStja3szGxOvc08FGcRwLEasFs9XHSxnjHSNc55HYZn2+DbdymbisfUXPBdIVHDRK/G3uCO4NsdRUBzxR5pR/rSnpJO/KToz7gC7K9xmNlkfkDnHVe2lwwNXmUpTd5O7BH6TZjmQvu0O1VLhEQdUO6zvYiZYyPt2Dk36xsF7duNr48Lo3TOs556sUd7F8hGg8BxJ7B4LVrGMZlq53z1Dy+R5uSeXY1o+i0cABwVnD4fnXnoDZHdtt9JihqHSRMiYzo+jaCXOyv6QEvcdCepyAU3VDbnMV6Fko94RfAzfurrwypztumNpRpVpQjoreSCPcvFVYa1/Fe1FUBr/vkytxKmhbb5uPOfF7z+jB6rIbvsVFPVugP+VVAzRjk2VukrR4jreQXX/EDQ5KykqAPaY6MnvY7MPg8+ii8GIWdTyDjFOzX6sgyO8tAvqMPRjW5MklrFt+B5epsdRwNIuF7QLKP7M1+dgUhXy56OqrpxJG5jvZe0td4OFj8CtUMVw51NJNSye1TSOAPbG46Edx6p++tsyqE34YOIq2GoAt07XRP7CWAZT45T/YtnkXEcziordLLvIZFdhNrTh9YHknoZLNlHYL9WTxaT6ErZvDqwSMBBBBFwRqCDzC1LwqgEznNDssg6zSdWkcC0jx/Hmru3TYlKym6KcWMby1o4jJYFtjzbqQO7TknKypyrSlHJ3zXqgi0VWG/uivQRSj/SnaT9l7XMP4hWYJBa/LiotvTw/p8IqmgXIjMg8YyJP+KzKE3TqRktzRJr9u/qOjrsvvNcPMEH9CtlNnZrsHgtVsBqclZC7te30d1T+K2Z2RqLsCtcowUa7toCUoiLPAREQBERAEREAREQBEUC3x7TT0NFE+mkMT3ztYXBrHHJ0cjiAHAji0L3Tg6k1BbwT1cTGFwiluBrrYfguNbWshjdJK4NYwFznHgAOJXm1wdwavq+NdcA9uuuixO12M/JKGon5xxOc37drMH9RCJXdga+b4NqTXYk5jCTFTEwxgc33tI4DmS8ZfBoUa2h2efRmJshGeRmdzR9A3IyE8zbj3rM7tsK6WqMz9WwDpNechJEfxzO+6uneLUZ6xoPJg+LnH9lsRlszjRh+QZTd20jMe1wHk0fuSr/ANnfYHgqS2DorRRE/Su7+okj4WV5YFHZg8FnYqfOVpS62DKIsdimNNhkgjtmknfka0G3VaM0kh+q1vxIHNZFcGmkm94Kw3/Yb0mGtlHGGVjvuuvGfiW+ipGCpvG4fVDh4tId+hWze8HC/lGG1MYFy6J5H2mjO3+5oWrFFLoB5eui+q/89UUlUoy0kvnmeZGxOw1Zma09oB9VP2lVDutrc0EXc0NPi3q/orPxXFW01LLO72Yo3SEduVpNvO1vNfLSi4ycT0eiGvY+R8bTd0WXOB9EvGZoJ7bWNuwjtVd7+MLz4b0oGsErJPI3jd+Yeizm7eNzaFs0pzS1T3VMh7S82HllAsOQ05LLbUYaKujmhP8AqRuYO4kdU+TrHyXb+Grk+i/LUGqdLV9FK2QfRNyO1p9oeivfZKDMGvYbtcAQe0HUFa/uBGjtC0lpHYRpZW9uW2izMdTvOsRu3vjceHkbjzC2OV4KpavHfqeUTbavEHS1FJhzD/nu6Wosbf4eM3LL/WLXX7mEc1LsSibLE+M6h7XMI7nAtP4qqtotq4qHaF0tQHZPkjGtLQCRe+rQSL65h26+KlewO0kldTunkGUPlk6IW4RA2ZftOh17ll1abjShJaW8Xf0S+Mk1nmBifb6UbrebHf8AhbI7DVmZjSOYB9RdURvBoOhxOrZyEznDwk+cH5lau6uvzU8R+qG+ber+i7Y57ajPil5fokt8FfVwhN2hc1mgIiIAiIgCIiAIiIAqf/iIqS2Kjb2yyO/pa0DT7xVwKkv4i5bSUIPD51x9YlawjtWi+sFjYViWZrOzI38oWJ2zqzUV9FQA9Rx+VT97IzdjD3EtcfFrV59kqrNFCf8A62D0aAfiFgd4mKT4bi0NcyIyRPp+gPGwIc4lpcAcp6wI7bHvU0I2qtb1e3bZ28QW62oF1W38QGL9HhrIQdaiVoP2IxnP92T1Xs3a1880Mk1VmDp5nyNa4EWjysa0Bp9lvVNh581X/wDEFi/SV0MIOkMOY/akNz/a1vqopU/vbPAHPd9RZKDNzmkc77reo34hx81BNsKjPXzW4NdkH3AGn4gq2cFpeiggYf8ATibmHflzO+N1SrHGae54yPv/AFu/8qzhpbVeVQF0bM0Qb0TQPZYwejQrZw5lmBVzs0y8qsynb1Qs15gg+E14qscq3nUUUbKeMdjn9aR/iTmb4NCl9BiTZWh8bg9ruDmm4PLQqndq9lcTp8Qq5KLWGsN3OEjGWzcWuBNxY31HI6HUqwdiKb5NSQwFwcY2BpI4E8TbuuSrNdQ2YyjLclbhxv8AkErnZdpB4LUDFqH5PVTw/wAqV7PJriB8LLcEG4Wre9VjRjNXl95l7e8YmF3xurnJNRwr5EPQk+6av9pnuvuPB4B/G6tPbnD5KrCKmKG5kdHdoHF2VzXlo7yGkeaoXd5ifRVbQTpIMv3gczfhmC2QwqbNF5LnyjDmsVKS3u6/OfmFoU3sttbV1k1DTCN8cVKQZnAObcMaWta++nDS3Mm9tNLspngsUcxaJwfospgpcRqqdarzsr2S7CTXfengXyXE5gBZk3z7OzrXzjyfm+Cx2w2Kmnr4nXsHHo3eD9B/dY+St7fpsz01IKhg69Ocx7TG6wf6GzvIqhI5Mrg4ciD6G61qNTncPsPdkQbLYrg1NWsY6ohZK5g6pcNQONrjW3dwXfhEuSzGNDWt0DWiwAHAADgujZSfpWC/MKTw4OAbrEu9CSgN91FkxLPbSWFjvNpLD8Gj1WU3QVvzeX3XkeRAd+6yn8Q+GWbSTDkZIiftBr2/lcoduqq8s8je0Nd6Eg/iFfn9WHXV89QbLUL7sC9Cx2DS3YFkVngIiIAiIgCIiAIiIAqU/iPp9KN//eZ69G4fgrrVb7+MKM2F5wLmCRkn3TeN35wfJdaLtNAwO7LEukp49dWkg+Zzj4OA8lZ9W0mPTsWvO67HhFP0TjYPsB9q/V9bkebVsbhxD2DwXXFwtVb3PPv9nkCNUmcP81RG1FV8txuXmH1AiH2GOEQ+DVsZtRVMoqOepdb5qNzhfm+1mN83lo81rbsDAZK9rjrkD5Ce+xAJ+84KcP8ASpTBcNLFnL+9rh8CqCw11pW9vL7Q9n4gLYzZeG7rrXrH6E09ZPHwMUr2jyebH0sV1wM9md31AvrYhwfZw4OAI8DqFZcXAKjN0u07SRC4gE+x+Lo/EakdrT9Uq8YH3aFVrUnSm4v/AKtzBisapC4GyxWF0L2u1UscwHiuLYAFxB5qyvZTwPlmdlZG0vcTyaBc+a1OxSokrZ6qptqS6oePda6RrAPLMPIFWHvq3jtqT8ipXZomOvM9p6sj2nSNpHFrTqTzIHZrgtgcKDqSpe/hP8yPsgXcfVw/pWnQ/wBam6r1enYQQinnLXBzTYgggjkQbg+q2R3abUtq6drrgPHVkb7r+fkeI7itbKmmdE9zH6OaSD5f/rrLbK7VzUE4lhPc5hvle33XfoeSvYiCxVNf2Wnt7DQ2ylomuXOGmDeCieyW9CirWAdK2KXnFM4Mdf6pOjx4HyCk1TjMEbc0k0TG9rpGNHqSsGUJRezJWZJxxeiEsbmuAIcC0g8CCLEei1P2u2edQ1ckJvlBzRk84z7J/Q94KvnanfRSQNIpv8Q/k7VkAPfIRd/gwHxCo6rr5cUrgXnM+VwzECzWsGtmN+ixrb954nVaOGozppznkrb9X2L1BcmwE3VYPqt/AKz4joFWeycWV9grLg9kLLBX2/bD+kwlz+cUkcnlm6M/nVHbB1OSuZ9YOb8Mw/Ktl9vcP6fDaqP3oZLeIaXD4gLVzZY/4yH7X/Eq9Rd6UkDaTZme7B4LPKI7HT3YFLlRAREQBERAEREAREQBY7H8NbUU8kT9WyMcx3g4WWRXF7bhAaa19G+lqHxv0fE8sPiDa/gePmrP2N35mnYI6uN0gaLB7CM9vrA6OPfcfqu/fRsM5z/lcDbm1pWgakDhIBzIGh7gOwqnVrQnGrC0lf0ZJYu8/ewcTa2CBjooGkPdnIzyOHs3DSQGjsubnXkF1btaDLHLMfpkRt8G9Z59co8lCsMw108gYznxPJo5uKtzBqZoEcUY6jAGjv7Se8m581XrOMIbESCwNkqfq3VSb89mjDWipaOpUABx7JWixB8WgHycry2epMrAvHtts8yrp3xSC7XDzBHBzTyIKrUp7Erg1TpKt0bszTbh28jccNQQdQRqOStTZfftLC0MqGCUDTM4lr/N7QQ7zaD2kqvdo9l5aKQtkF236sgHVI7/AHT3FYdaqlGcbSSkvm9Zk2L7m/iKpwOrSyE/9xgHra/wUF2w3z1dcx0TLU8LtHNiJL3A8WvlNjbuaBfndV8u6ko3yuyxtLj3cu8ngAvOxSi7qKXf6kWOVFSOmkbGwXc42A5eJ7ABr5K38IogxkcEerWC1+08XOPiST5qM7PYO2mGnWlcLOcOAHut7u/mrG2SwYkgkKjiK/OOy0BE9vt3zpWCeEfOtHWb77R/yHLt4diqZ7SCQQQRoQdCD2ELb+rwkOjtbkqo2y2CZI4uLLO95ujvPt81NHEuGT0BSwcu1lW4CwNvIX8ja4UgrNiHtPVeD9oEfEXXmZsjJfVzB/Uf0V+OMt0Z2GRhHvJNyST2k3Vh7D4P8mYZZB87ILNB4sYddexx+A814MJ2dZEQ723jgSNAe0N7e8qa4FhDpHAlUa+I28kCXbJUpJup6wWCxOBYaI2hZhUwdVVFmY5p5gj1FlqTsxSkV7G+459/uh37LbsrWzZHBia+slt1YpJIweWZ0juH3Wn1Cs0ZWhPsBbmxnBTdQ3ZCKwUyVYBERAEREAREQBERAEREBi8Zw/pGlU3tNsJFnLuiFybktu2/jZXwQup9Mw8WtPi0FSpNaA17ocFydWNoaO7n49qn+ymAEEEhWEKCP+Wz+hv7LtbEBwAHgAEbvqDjTRZW2X2aLMLLsRQCB7UbMCQHS9+ItdVbimwcYcfm7fZJHw4LYx0YPEA+IXQ/DYjxjjPixp/RelJx0YNam7IxA+wT4uKytHhBAysaGjsAt+Cvz/osH8mL/bZ+y5NwiEcIYh4Rs/ZHOUtWCrcA2WJIJCsnCMLEbRosgymaODWjwAC7F5B8svBXYU2QcFkEQEFxLYwO4BYSTYg34K1CF86Mdg9EBW1FsTrqFLsJwBsYGizYYOwLkgPjW2X1EQBQN2zDKZhZHc5pHyvceLnyOLnE28gO5oU8XB0DTxaD4gKb7gYTZ+jyhZ5cWxgcAB4BclACIiAIiIAiIgCIiAIiIAiIgCIiAIiIAiIgCIiAIiIAiIgCIiAIiIAiIgCIiAIiIAiIgCIiA//Z"/>
          <p:cNvSpPr>
            <a:spLocks noChangeAspect="1" noChangeArrowheads="1"/>
          </p:cNvSpPr>
          <p:nvPr/>
        </p:nvSpPr>
        <p:spPr bwMode="auto">
          <a:xfrm>
            <a:off x="635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60" name="AutoShape 12" descr="data:image/jpeg;base64,/9j/4AAQSkZJRgABAQAAAQABAAD/2wCEAAkGBhQREBUUERQVFRUUFxgUFhUUFBQVFRcVFxYXFBUUFhUXHCYeFxokGRYXHy8gIycpLCwsFR8xNTAqNSYrLCkBCQoKDgwOGg8PGiwkHyItKS8rLyoqLC8pLC0sLS0pKSwsKSksKSkpKiwpLCwpLSksLC0sLCwsKS0qLDUtLC0pLf/AABEIAMIBAwMBIgACEQEDEQH/xAAcAAEAAgIDAQAAAAAAAAAAAAAABgcFCAIDBAH/xABFEAABAwIDBAcDCgQFAwUAAAABAAIDBBEFEiEGBzFBEyJRYXGBkTJSoRQjQmJygrGywdEIU5KiJDNDk8IVc+EXNFRj8P/EABoBAQADAQEBAAAAAAAAAAAAAAABBAUDAgb/xAAzEQACAQIDAwsEAgMBAAAAAAAAAQIDEQQhMRJBUQUTMmFxkaGxwdHwIiOB4TNSFCTxBv/aAAwDAQACEQMRAD8AvFERAEREAREQBERAEREAREQBERAEREAREQBERAEREAREQBFwZO0uLQ4EttmAIuLi4uOVxquaAIiIAiIgCIiAIiIAiIgCIiAIiIAiIgCIiAIiIAiIgMdtHEX0dQ0AkuhlaABckmNwAA5qiN3O+Sajc2CuLpafRud1zLDy4nV7BzadRy4WOw7uCpbe5sIybNUwMDZxdzw0WEoHG49+3Pnz5KxRlDoz0YLlpqpsjQ9jg5rgHNc03BBFwQeYsu1UruM2vcYn0khuIrPivyY4nMzwDtfvK545Li651abpycWDmiIuYCIiAIixO1lU+KgqXwgukZDI5gHHMGGxHhx8lKV3YFK4JvP6LaCole7/AA1TJ0LuwNZ83DL5W17nlX5HMHcFpY4K/wDc5tuamnEMrrywANuTq6Pgx3iPZPgO1XcTR2c1uBbCL411wvqogIiIAiIgCIiAIiIAiIgCIiAIiIAihG8XeKcOLIoIumqJGl4ac2VsYNs5DAS650AHYSSOcBO/HE//AIDP9qp/dd40JuKluYL1RVzuw3kz4nLKyeKKMRsa8GMv+k4ts7MTa4Fxw4KxQV4qU5U5bMtQfURFzAWKxbCxIFlV8IQGt2xtMafGaljeEfTN04WErbBX7gdVmYFUmyOGmSorqpw9uokjabcfnXOefTox5FWhs4NArWKf3PwvJBEgRfLqO4zvDoaW4kqGFw4sjvK8dxDL5fvWVeMJTdoq76gSNFW9Bt7JjE4goY5IoGkGoqXEZujBv0TMpIa9/C4JIBJ0srGDwvdSk6eUteHD5wByXCUdU89OC5r4QuQNRdtME+SV08A9mOQ5P+2/rs+BsujZbH3UVVHM29mmz2j6TD7Tf1HeAp5v6w3JXxyAf5sP90bz/wAXBV1h2HmUOIGbJYloNiQb8D26LcyqU4Sk9VZ/jLysDbXZ/FmzxNewhzXNDmkcwRcFZZUZuX2pLb0riS0XfETxAv143DkQTcdtz2K8IZMwusitSdKbiwc0RFyAREQBERAEREAREQBERAEREBGsd2lip5DkgnmnIyfM08jjYXcGumyhobck2zG1zooFtBLiVddsrhSQHjGHZ5HN7H5TY+GYDtaVbdU24UdrcPzHgu0Kux0Ur8Xn+vAES2UhjoWdFA09Y3e92r3u4XcfwA0CsfC6gvbcqO0mznWuVKKOmyBcnJyd3qD0ovNXYlFAzPNIyNvvSOawerioXje+ihg0jL53csgys/rktcfZDl7hSnU6KbBPVwmmaxpc4hrRqS4gADtJPBVMducZr/8A2NJ0MZ4SObYW7RLOA0+UZXV/6W1NSQ/FK9zvqRXkt4Pl6rfusXb/AB4x/kml1LN+GXiRc92LbY4dRxiKGQSBpcbRWeC5zi9xMhsy5c4n2liqLePXVAy4ZROcOHSOa54Hi4lkbfVyz1HshhlLI1rYmPmILmund0shDbAuAfoLZhwA4rPHFbCzdAPIAfop5ylHoxu+MvZetySFP2ExSu1xGuEbDqYmHpD4ZG5IR6OWWw3dphtNYvjdUOHOodnb5RizPgVkqLEjUxtkidmY8Xa4cwvZFhTncV4niKjWzey4LJdyFjtjxFrGhkTWsaODWNDWjwA0CymHyl3FdFNgluKpnazbvEqLFp2iYxsjfeKKRnzL4tMv0dbj6V+3UWXmjRlWlsx16wbArG4XtJTVL5GU88cr4jZ7WOBLeXmL6XGiiG0G2vynCI30xyy1rmUzQDqx79JQCOYaHWI7WleHAd2zMOroaiKcuZHE9j2OAuXuBF2ZQA1mt8pudBqbr3zKjBuo7POytw1vwB4v4g8OvBTS+5KYye6Vn7sVSbGazOZ7zfykfuVe29yPp8InI4x5JR9x4J/tJVC7Ny9HXx9jnFvk4G34hXKf14Nr+r81+gWVgmzwjqW1DQQ/KWutwcDbU94txVuYJUFzRdR/Z6ha9gUpoqPIsttvUHsREUAIiIAiIgCIiAIiIAiIgCIiA+ObddXyYLuWKxLaqkpnhlRUwxPPBr5Gtd3GxOgUpN6AyEjmxtLnENa0FxcTYAAXJJ5CyrHEcexXE3n/AKY3oKS5a2d5bGZLaF4c4F+XsDG+Lr3Asato4qqEsfaSKQAkB3Ve24cBdp1abajgRovLXS5WhrBYAWAAsABoAAOAXWnNQV7XfXovxvfzsFc026JrndJiFbLM/mIiW+RmkLpCPRSXDMCoaPWnpo2u/mEZ5P8Acfd3xXoMD3leqDBCeKTr1KnSft3CxGdut4Bo4QWdaaU5Imn3ubiObRceJIC6tjJppKKN8r3PfLmkLnHU5nG3cBa1gNAsNvN2fdDTz1cwGczQwU7b3EcDXh5f3Pe5pJ7BYKRbF1g+R0oH8mP8ouu0oxjh01q36fvwBXu1tXPTY9E+Q9UdF0fGxheckg8bl9/BWbthhchw2q+T26XonW43LR7Ybb6RZmA71Bd/DbTUTm+2WSjTjYFhb8SVO9k8fFTCyRpuHtBN+R4Oa7vBuCvVVfap1EuK7s/UEb3E4uHUckDjrE8OZ9iUE28ntf6q3IbW0Wvu7SoDK2q6L/KObJ9gTEM+BKvTBp8zV4xkVGq7b7PvSYRklhcdJynS/iLrNLpnpg4aqoCkMPwZ8OMNDWltK0mrDA35ts+UxdXSwNyHWHd2KxXXlOi92IYIOQXbhNDl4rpOpKdr7lYHmxLB+lopoj/qRPZ/UwgfFauGTI+GTmMpPix2U/l+K3Gc3Rak7XYd0NRPH/KqJmfdc7Mz1F1oYB3jUh1X7n7XBsFsXU3aFNwqq3Z1+eCI9rG38QLH4hWnGdAsxqzsDkiIoAREQBERAEREAREQBERAEREAWs221TT1tZXyvfI2pE4ihiZHma+OMthJc7ts0m2nnwV37V7x6WgBa53STcBDGQXZuQeeDPDV3YCq8qtj310prcQhZDnHUp429G51/pzubZxPcTm7cvsrRwj5h87UWXi+z38SGdOweNPw/EI6SOdk9LOLdQ6MlLXH2LkMeC2zrWBDgSLq5WRB+qpfB9nYKafpIoyHC9iXOda+htc6aK1tnqouaLrhiq0as9qK7et8csgjNx0wHJdgC+oqpJC97GBvq8NmjjGZ7csjAOJLHZiB3ltwO8qisC2/qKZgiY+NoZexljc4t1JLdOOpOhC2kqY7tKrzaDB2iTP0TC7tLGk+pF1coYlU4uM4qS4PiCC4Bs/Niwnqq5zy0xmKGR7Q1xfxD42DRsbNdBxLjqTwizMFrYHPi6Od7XXB6CRzWScrutcEEdoB7VNdtNrJqVkGTi6TVp4OY1pu3u4jXlZZ3DYRUwMnhN2vFx2g8C09hBuD4LusZWgtuy2XklbJW6iLGJ2G2ddSROfNYSy5eo03Ecbb5WX7bkk8fEq09nj1QofQ4S8u1up5hNLkas+pUlUk5y1ZJkFGabbmJ2Ky4edHsjY9jr+24tL3x+IaWu7+t2KSSPDQSdABcnsA4laoYrjMklXJXRuLZH1D5onDiGtd1PEWsPJXMFg5YqUox3Jshm17mA8UbGAotsLtqzEaZkosH+zIz3JB7Q8OY7iFK1RknF2ZIK1r3wUHR4nVC1ukbDUDyBid8SfRbKKj9/lBapp5QP8AMhliPiy0jfzK/wAnP76jxuu8hnRuhrrwtHuuc345h+ZXjSOu0LXDdNV2fIzva71uD+AWw+FSXYFVrx2ajRJ7kRFxAREQBERAEREAREQBERAeHE6qZgHQQiUm/tStja3szGxOvc08FGcRwLEasFs9XHSxnjHSNc55HYZn2+DbdymbisfUXPBdIVHDRK/G3uCO4NsdRUBzxR5pR/rSnpJO/KToz7gC7K9xmNlkfkDnHVe2lwwNXmUpTd5O7BH6TZjmQvu0O1VLhEQdUO6zvYiZYyPt2Dk36xsF7duNr48Lo3TOs556sUd7F8hGg8BxJ7B4LVrGMZlq53z1Dy+R5uSeXY1o+i0cABwVnD4fnXnoDZHdtt9JihqHSRMiYzo+jaCXOyv6QEvcdCepyAU3VDbnMV6Fko94RfAzfurrwypztumNpRpVpQjoreSCPcvFVYa1/Fe1FUBr/vkytxKmhbb5uPOfF7z+jB6rIbvsVFPVugP+VVAzRjk2VukrR4jreQXX/EDQ5KykqAPaY6MnvY7MPg8+ii8GIWdTyDjFOzX6sgyO8tAvqMPRjW5MklrFt+B5epsdRwNIuF7QLKP7M1+dgUhXy56OqrpxJG5jvZe0td4OFj8CtUMVw51NJNSye1TSOAPbG46Edx6p++tsyqE34YOIq2GoAt07XRP7CWAZT45T/YtnkXEcziordLLvIZFdhNrTh9YHknoZLNlHYL9WTxaT6ErZvDqwSMBBBBFwRqCDzC1LwqgEznNDssg6zSdWkcC0jx/Hmru3TYlKym6KcWMby1o4jJYFtjzbqQO7TknKypyrSlHJ3zXqgi0VWG/uivQRSj/SnaT9l7XMP4hWYJBa/LiotvTw/p8IqmgXIjMg8YyJP+KzKE3TqRktzRJr9u/qOjrsvvNcPMEH9CtlNnZrsHgtVsBqclZC7te30d1T+K2Z2RqLsCtcowUa7toCUoiLPAREQBERAEREAREQBEUC3x7TT0NFE+mkMT3ztYXBrHHJ0cjiAHAji0L3Tg6k1BbwT1cTGFwiluBrrYfguNbWshjdJK4NYwFznHgAOJXm1wdwavq+NdcA9uuuixO12M/JKGon5xxOc37drMH9RCJXdga+b4NqTXYk5jCTFTEwxgc33tI4DmS8ZfBoUa2h2efRmJshGeRmdzR9A3IyE8zbj3rM7tsK6WqMz9WwDpNechJEfxzO+6uneLUZ6xoPJg+LnH9lsRlszjRh+QZTd20jMe1wHk0fuSr/ANnfYHgqS2DorRRE/Su7+okj4WV5YFHZg8FnYqfOVpS62DKIsdimNNhkgjtmknfka0G3VaM0kh+q1vxIHNZFcGmkm94Kw3/Yb0mGtlHGGVjvuuvGfiW+ipGCpvG4fVDh4tId+hWze8HC/lGG1MYFy6J5H2mjO3+5oWrFFLoB5eui+q/89UUlUoy0kvnmeZGxOw1Zma09oB9VP2lVDutrc0EXc0NPi3q/orPxXFW01LLO72Yo3SEduVpNvO1vNfLSi4ycT0eiGvY+R8bTd0WXOB9EvGZoJ7bWNuwjtVd7+MLz4b0oGsErJPI3jd+Yeizm7eNzaFs0pzS1T3VMh7S82HllAsOQ05LLbUYaKujmhP8AqRuYO4kdU+TrHyXb+Grk+i/LUGqdLV9FK2QfRNyO1p9oeivfZKDMGvYbtcAQe0HUFa/uBGjtC0lpHYRpZW9uW2izMdTvOsRu3vjceHkbjzC2OV4KpavHfqeUTbavEHS1FJhzD/nu6Wosbf4eM3LL/WLXX7mEc1LsSibLE+M6h7XMI7nAtP4qqtotq4qHaF0tQHZPkjGtLQCRe+rQSL65h26+KlewO0kldTunkGUPlk6IW4RA2ZftOh17ll1abjShJaW8Xf0S+Mk1nmBifb6UbrebHf8AhbI7DVmZjSOYB9RdURvBoOhxOrZyEznDwk+cH5lau6uvzU8R+qG+ber+i7Y57ajPil5fokt8FfVwhN2hc1mgIiIAiIgCIiAIiIAqf/iIqS2Kjb2yyO/pa0DT7xVwKkv4i5bSUIPD51x9YlawjtWi+sFjYViWZrOzI38oWJ2zqzUV9FQA9Rx+VT97IzdjD3EtcfFrV59kqrNFCf8A62D0aAfiFgd4mKT4bi0NcyIyRPp+gPGwIc4lpcAcp6wI7bHvU0I2qtb1e3bZ28QW62oF1W38QGL9HhrIQdaiVoP2IxnP92T1Xs3a1880Mk1VmDp5nyNa4EWjysa0Bp9lvVNh581X/wDEFi/SV0MIOkMOY/akNz/a1vqopU/vbPAHPd9RZKDNzmkc77reo34hx81BNsKjPXzW4NdkH3AGn4gq2cFpeiggYf8ATibmHflzO+N1SrHGae54yPv/AFu/8qzhpbVeVQF0bM0Qb0TQPZYwejQrZw5lmBVzs0y8qsynb1Qs15gg+E14qscq3nUUUbKeMdjn9aR/iTmb4NCl9BiTZWh8bg9ruDmm4PLQqndq9lcTp8Qq5KLWGsN3OEjGWzcWuBNxY31HI6HUqwdiKb5NSQwFwcY2BpI4E8TbuuSrNdQ2YyjLclbhxv8AkErnZdpB4LUDFqH5PVTw/wAqV7PJriB8LLcEG4Wre9VjRjNXl95l7e8YmF3xurnJNRwr5EPQk+6av9pnuvuPB4B/G6tPbnD5KrCKmKG5kdHdoHF2VzXlo7yGkeaoXd5ifRVbQTpIMv3gczfhmC2QwqbNF5LnyjDmsVKS3u6/OfmFoU3sttbV1k1DTCN8cVKQZnAObcMaWta++nDS3Mm9tNLspngsUcxaJwfospgpcRqqdarzsr2S7CTXfengXyXE5gBZk3z7OzrXzjyfm+Cx2w2Kmnr4nXsHHo3eD9B/dY+St7fpsz01IKhg69Ocx7TG6wf6GzvIqhI5Mrg4ciD6G61qNTncPsPdkQbLYrg1NWsY6ohZK5g6pcNQONrjW3dwXfhEuSzGNDWt0DWiwAHAADgujZSfpWC/MKTw4OAbrEu9CSgN91FkxLPbSWFjvNpLD8Gj1WU3QVvzeX3XkeRAd+6yn8Q+GWbSTDkZIiftBr2/lcoduqq8s8je0Nd6Eg/iFfn9WHXV89QbLUL7sC9Cx2DS3YFkVngIiIAiIgCIiAIiIAqU/iPp9KN//eZ69G4fgrrVb7+MKM2F5wLmCRkn3TeN35wfJdaLtNAwO7LEukp49dWkg+Zzj4OA8lZ9W0mPTsWvO67HhFP0TjYPsB9q/V9bkebVsbhxD2DwXXFwtVb3PPv9nkCNUmcP81RG1FV8txuXmH1AiH2GOEQ+DVsZtRVMoqOepdb5qNzhfm+1mN83lo81rbsDAZK9rjrkD5Ce+xAJ+84KcP8ASpTBcNLFnL+9rh8CqCw11pW9vL7Q9n4gLYzZeG7rrXrH6E09ZPHwMUr2jyebH0sV1wM9md31AvrYhwfZw4OAI8DqFZcXAKjN0u07SRC4gE+x+Lo/EakdrT9Uq8YH3aFVrUnSm4v/AKtzBisapC4GyxWF0L2u1UscwHiuLYAFxB5qyvZTwPlmdlZG0vcTyaBc+a1OxSokrZ6qptqS6oePda6RrAPLMPIFWHvq3jtqT8ipXZomOvM9p6sj2nSNpHFrTqTzIHZrgtgcKDqSpe/hP8yPsgXcfVw/pWnQ/wBam6r1enYQQinnLXBzTYgggjkQbg+q2R3abUtq6drrgPHVkb7r+fkeI7itbKmmdE9zH6OaSD5f/rrLbK7VzUE4lhPc5hvle33XfoeSvYiCxVNf2Wnt7DQ2ylomuXOGmDeCieyW9CirWAdK2KXnFM4Mdf6pOjx4HyCk1TjMEbc0k0TG9rpGNHqSsGUJRezJWZJxxeiEsbmuAIcC0g8CCLEei1P2u2edQ1ckJvlBzRk84z7J/Q94KvnanfRSQNIpv8Q/k7VkAPfIRd/gwHxCo6rr5cUrgXnM+VwzECzWsGtmN+ixrb954nVaOGozppznkrb9X2L1BcmwE3VYPqt/AKz4joFWeycWV9grLg9kLLBX2/bD+kwlz+cUkcnlm6M/nVHbB1OSuZ9YOb8Mw/Ktl9vcP6fDaqP3oZLeIaXD4gLVzZY/4yH7X/Eq9Rd6UkDaTZme7B4LPKI7HT3YFLlRAREQBERAEREAREQBY7H8NbUU8kT9WyMcx3g4WWRXF7bhAaa19G+lqHxv0fE8sPiDa/gePmrP2N35mnYI6uN0gaLB7CM9vrA6OPfcfqu/fRsM5z/lcDbm1pWgakDhIBzIGh7gOwqnVrQnGrC0lf0ZJYu8/ewcTa2CBjooGkPdnIzyOHs3DSQGjsubnXkF1btaDLHLMfpkRt8G9Z59co8lCsMw108gYznxPJo5uKtzBqZoEcUY6jAGjv7Se8m581XrOMIbESCwNkqfq3VSb89mjDWipaOpUABx7JWixB8WgHycry2epMrAvHtts8yrp3xSC7XDzBHBzTyIKrUp7Erg1TpKt0bszTbh28jccNQQdQRqOStTZfftLC0MqGCUDTM4lr/N7QQ7zaD2kqvdo9l5aKQtkF236sgHVI7/AHT3FYdaqlGcbSSkvm9Zk2L7m/iKpwOrSyE/9xgHra/wUF2w3z1dcx0TLU8LtHNiJL3A8WvlNjbuaBfndV8u6ko3yuyxtLj3cu8ngAvOxSi7qKXf6kWOVFSOmkbGwXc42A5eJ7ABr5K38IogxkcEerWC1+08XOPiST5qM7PYO2mGnWlcLOcOAHut7u/mrG2SwYkgkKjiK/OOy0BE9vt3zpWCeEfOtHWb77R/yHLt4diqZ7SCQQQRoQdCD2ELb+rwkOjtbkqo2y2CZI4uLLO95ujvPt81NHEuGT0BSwcu1lW4CwNvIX8ja4UgrNiHtPVeD9oEfEXXmZsjJfVzB/Uf0V+OMt0Z2GRhHvJNyST2k3Vh7D4P8mYZZB87ILNB4sYddexx+A814MJ2dZEQ723jgSNAe0N7e8qa4FhDpHAlUa+I28kCXbJUpJup6wWCxOBYaI2hZhUwdVVFmY5p5gj1FlqTsxSkV7G+459/uh37LbsrWzZHBia+slt1YpJIweWZ0juH3Wn1Cs0ZWhPsBbmxnBTdQ3ZCKwUyVYBERAEREAREQBERAEREBi8Zw/pGlU3tNsJFnLuiFybktu2/jZXwQup9Mw8WtPi0FSpNaA17ocFydWNoaO7n49qn+ymAEEEhWEKCP+Wz+hv7LtbEBwAHgAEbvqDjTRZW2X2aLMLLsRQCB7UbMCQHS9+ItdVbimwcYcfm7fZJHw4LYx0YPEA+IXQ/DYjxjjPixp/RelJx0YNam7IxA+wT4uKytHhBAysaGjsAt+Cvz/osH8mL/bZ+y5NwiEcIYh4Rs/ZHOUtWCrcA2WJIJCsnCMLEbRosgymaODWjwAC7F5B8svBXYU2QcFkEQEFxLYwO4BYSTYg34K1CF86Mdg9EBW1FsTrqFLsJwBsYGizYYOwLkgPjW2X1EQBQN2zDKZhZHc5pHyvceLnyOLnE28gO5oU8XB0DTxaD4gKb7gYTZ+jyhZ5cWxgcAB4BclACIiAIiIAiIgCIiAIiIAiIgCIiAIiIAiIgCIiAIiIAiIgCIiAIiIAiIgCIiAIiIAiIgCIiA//Z"/>
          <p:cNvSpPr>
            <a:spLocks noChangeAspect="1" noChangeArrowheads="1"/>
          </p:cNvSpPr>
          <p:nvPr/>
        </p:nvSpPr>
        <p:spPr bwMode="auto">
          <a:xfrm>
            <a:off x="635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2062" name="Picture 14" descr="http://t3.gstatic.com/images?q=tbn:ANd9GcSxAUnYPJvWvPTKfuzyos-gk-Z9dB51hsmX_oo3ljuxxuizxaYT"/>
          <p:cNvPicPr>
            <a:picLocks noChangeAspect="1" noChangeArrowheads="1"/>
          </p:cNvPicPr>
          <p:nvPr/>
        </p:nvPicPr>
        <p:blipFill>
          <a:blip r:embed="rId7" cstate="print"/>
          <a:srcRect/>
          <a:stretch>
            <a:fillRect/>
          </a:stretch>
        </p:blipFill>
        <p:spPr bwMode="auto">
          <a:xfrm>
            <a:off x="0" y="188640"/>
            <a:ext cx="1905000" cy="2160241"/>
          </a:xfrm>
          <a:prstGeom prst="rect">
            <a:avLst/>
          </a:prstGeom>
          <a:noFill/>
        </p:spPr>
      </p:pic>
      <p:pic>
        <p:nvPicPr>
          <p:cNvPr id="20" name="Picture 16" descr="http://t3.gstatic.com/images?q=tbn:ANd9GcSxAUnYPJvWvPTKfuzyos-gk-Z9dB51hsmX_oo3ljuxxuizxaYT"/>
          <p:cNvPicPr>
            <a:picLocks noChangeAspect="1" noChangeArrowheads="1"/>
          </p:cNvPicPr>
          <p:nvPr/>
        </p:nvPicPr>
        <p:blipFill>
          <a:blip r:embed="rId7" cstate="print"/>
          <a:srcRect/>
          <a:stretch>
            <a:fillRect/>
          </a:stretch>
        </p:blipFill>
        <p:spPr bwMode="auto">
          <a:xfrm>
            <a:off x="6948264" y="260648"/>
            <a:ext cx="2195736" cy="2016224"/>
          </a:xfrm>
          <a:prstGeom prst="rect">
            <a:avLst/>
          </a:prstGeom>
          <a:noFill/>
        </p:spPr>
      </p:pic>
      <p:pic>
        <p:nvPicPr>
          <p:cNvPr id="21" name="Picture 16" descr="http://t3.gstatic.com/images?q=tbn:ANd9GcSxAUnYPJvWvPTKfuzyos-gk-Z9dB51hsmX_oo3ljuxxuizxaYT"/>
          <p:cNvPicPr>
            <a:picLocks noChangeAspect="1" noChangeArrowheads="1"/>
          </p:cNvPicPr>
          <p:nvPr/>
        </p:nvPicPr>
        <p:blipFill>
          <a:blip r:embed="rId7" cstate="print"/>
          <a:srcRect/>
          <a:stretch>
            <a:fillRect/>
          </a:stretch>
        </p:blipFill>
        <p:spPr bwMode="auto">
          <a:xfrm>
            <a:off x="6948264" y="188640"/>
            <a:ext cx="2195736" cy="223224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0" y="3140968"/>
            <a:ext cx="2466975" cy="1847851"/>
          </a:xfrm>
          <a:prstGeom prst="rect">
            <a:avLst/>
          </a:prstGeom>
          <a:noFill/>
        </p:spPr>
      </p:pic>
      <p:pic>
        <p:nvPicPr>
          <p:cNvPr id="25604" name="Picture 4"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9828584" y="7389440"/>
            <a:ext cx="2466975" cy="1847851"/>
          </a:xfrm>
          <a:prstGeom prst="rect">
            <a:avLst/>
          </a:prstGeom>
          <a:noFill/>
        </p:spPr>
      </p:pic>
      <p:pic>
        <p:nvPicPr>
          <p:cNvPr id="6" name="Picture 2"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0" y="5010149"/>
            <a:ext cx="2466975" cy="1847851"/>
          </a:xfrm>
          <a:prstGeom prst="rect">
            <a:avLst/>
          </a:prstGeom>
          <a:noFill/>
        </p:spPr>
      </p:pic>
      <p:pic>
        <p:nvPicPr>
          <p:cNvPr id="7" name="Picture 4"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0" y="1268760"/>
            <a:ext cx="2466975" cy="1847851"/>
          </a:xfrm>
          <a:prstGeom prst="rect">
            <a:avLst/>
          </a:prstGeom>
          <a:noFill/>
        </p:spPr>
      </p:pic>
      <p:pic>
        <p:nvPicPr>
          <p:cNvPr id="25605" name="Picture 5" descr="C:\Users\mevlana\Desktop\imagesCA4OH4UY.jpg"/>
          <p:cNvPicPr>
            <a:picLocks noGrp="1" noChangeAspect="1" noChangeArrowheads="1"/>
          </p:cNvPicPr>
          <p:nvPr>
            <p:ph idx="1"/>
          </p:nvPr>
        </p:nvPicPr>
        <p:blipFill>
          <a:blip r:embed="rId3" cstate="print"/>
          <a:srcRect/>
          <a:stretch>
            <a:fillRect/>
          </a:stretch>
        </p:blipFill>
        <p:spPr bwMode="auto">
          <a:xfrm>
            <a:off x="0" y="0"/>
            <a:ext cx="2457450" cy="1857375"/>
          </a:xfrm>
          <a:prstGeom prst="rect">
            <a:avLst/>
          </a:prstGeom>
          <a:noFill/>
        </p:spPr>
      </p:pic>
      <p:sp>
        <p:nvSpPr>
          <p:cNvPr id="9" name="8 Metin kutusu"/>
          <p:cNvSpPr txBox="1"/>
          <p:nvPr/>
        </p:nvSpPr>
        <p:spPr>
          <a:xfrm>
            <a:off x="2483768" y="332656"/>
            <a:ext cx="6408712" cy="5909310"/>
          </a:xfrm>
          <a:prstGeom prst="rect">
            <a:avLst/>
          </a:prstGeom>
          <a:noFill/>
        </p:spPr>
        <p:txBody>
          <a:bodyPr wrap="square" rtlCol="0">
            <a:spAutoFit/>
          </a:bodyPr>
          <a:lstStyle/>
          <a:p>
            <a:pPr algn="ctr"/>
            <a:r>
              <a:rPr lang="tr-TR" sz="2400" dirty="0" smtClean="0"/>
              <a:t>İnsan, hiç kimsenin görmediği yerlerde bile ahlâka aykırı davranışlardan sakınır. Çünkü</a:t>
            </a:r>
            <a:r>
              <a:rPr lang="tr-TR" sz="2400" b="1" dirty="0" smtClean="0"/>
              <a:t>, Allah</a:t>
            </a:r>
            <a:r>
              <a:rPr lang="tr-TR" sz="2400" dirty="0" smtClean="0"/>
              <a:t>'ın her şeyi gördüğüne ve bildiğine inanır. </a:t>
            </a:r>
            <a:r>
              <a:rPr lang="tr-TR" sz="2400" b="1" dirty="0" smtClean="0"/>
              <a:t>Allah</a:t>
            </a:r>
            <a:r>
              <a:rPr lang="tr-TR" sz="2400" dirty="0" smtClean="0"/>
              <a:t>'a iman, her türlü iyiliğin kaynağıdır.</a:t>
            </a:r>
          </a:p>
          <a:p>
            <a:pPr algn="ctr"/>
            <a:endParaRPr lang="tr-TR" sz="2400" dirty="0" smtClean="0"/>
          </a:p>
          <a:p>
            <a:pPr algn="ctr"/>
            <a:endParaRPr lang="tr-TR" sz="2400" dirty="0" smtClean="0"/>
          </a:p>
          <a:p>
            <a:pPr algn="ctr"/>
            <a:r>
              <a:rPr lang="tr-TR" sz="2400" dirty="0" err="1" smtClean="0"/>
              <a:t>Tevhid</a:t>
            </a:r>
            <a:r>
              <a:rPr lang="tr-TR" sz="2400" dirty="0" smtClean="0"/>
              <a:t> İnancı</a:t>
            </a:r>
          </a:p>
          <a:p>
            <a:pPr algn="ctr"/>
            <a:r>
              <a:rPr lang="tr-TR" sz="2400" dirty="0" err="1" smtClean="0"/>
              <a:t>İslâmın</a:t>
            </a:r>
            <a:r>
              <a:rPr lang="tr-TR" sz="2400" dirty="0" smtClean="0"/>
              <a:t> temeli, </a:t>
            </a:r>
            <a:r>
              <a:rPr lang="tr-TR" sz="2400" dirty="0" err="1" smtClean="0"/>
              <a:t>tevhid</a:t>
            </a:r>
            <a:r>
              <a:rPr lang="tr-TR" sz="2400" dirty="0" smtClean="0"/>
              <a:t> </a:t>
            </a:r>
            <a:r>
              <a:rPr lang="tr-TR" sz="2400" dirty="0" err="1" smtClean="0"/>
              <a:t>inacıdır</a:t>
            </a:r>
            <a:r>
              <a:rPr lang="tr-TR" sz="2400" dirty="0" smtClean="0"/>
              <a:t>. </a:t>
            </a:r>
            <a:r>
              <a:rPr lang="tr-TR" sz="2400" dirty="0" err="1" smtClean="0"/>
              <a:t>Tevhid</a:t>
            </a:r>
            <a:r>
              <a:rPr lang="tr-TR" sz="2400" dirty="0" smtClean="0"/>
              <a:t>, </a:t>
            </a:r>
            <a:r>
              <a:rPr lang="tr-TR" sz="2400" b="1" dirty="0" smtClean="0"/>
              <a:t>Allah</a:t>
            </a:r>
            <a:r>
              <a:rPr lang="tr-TR" sz="2400" dirty="0" smtClean="0"/>
              <a:t>'ın birliği demektir.</a:t>
            </a:r>
          </a:p>
          <a:p>
            <a:pPr algn="ctr"/>
            <a:r>
              <a:rPr lang="tr-TR" sz="2400" dirty="0" err="1" smtClean="0"/>
              <a:t>Kur'an</a:t>
            </a:r>
            <a:r>
              <a:rPr lang="tr-TR" sz="2400" dirty="0" smtClean="0"/>
              <a:t>-ı Kerim'de bu konu şöyle açıklanmıştır:</a:t>
            </a:r>
          </a:p>
          <a:p>
            <a:pPr algn="ctr"/>
            <a:r>
              <a:rPr lang="tr-TR" sz="2400" dirty="0" smtClean="0"/>
              <a:t>«Sizin Tanrınız, tek bir Tanrıdır. Ondan başka tanrı yoktur.» (3)</a:t>
            </a:r>
          </a:p>
          <a:p>
            <a:pPr algn="ctr"/>
            <a:r>
              <a:rPr lang="tr-TR" sz="2400" dirty="0" smtClean="0"/>
              <a:t>Evet </a:t>
            </a:r>
            <a:r>
              <a:rPr lang="tr-TR" sz="2400" b="1" dirty="0" smtClean="0"/>
              <a:t>Allah</a:t>
            </a:r>
            <a:r>
              <a:rPr lang="tr-TR" sz="2400" dirty="0" smtClean="0"/>
              <a:t> birdir, O'ndan başka tanrı yoktur. O, eşi, benzeri ve ortağı olmayan tek varlıktır. Doğmamış ve doğurmamıştır.</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0" y="3140968"/>
            <a:ext cx="2466975" cy="1847851"/>
          </a:xfrm>
          <a:prstGeom prst="rect">
            <a:avLst/>
          </a:prstGeom>
          <a:noFill/>
        </p:spPr>
      </p:pic>
      <p:pic>
        <p:nvPicPr>
          <p:cNvPr id="25604" name="Picture 4"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9828584" y="7389440"/>
            <a:ext cx="2466975" cy="1847851"/>
          </a:xfrm>
          <a:prstGeom prst="rect">
            <a:avLst/>
          </a:prstGeom>
          <a:noFill/>
        </p:spPr>
      </p:pic>
      <p:pic>
        <p:nvPicPr>
          <p:cNvPr id="6" name="Picture 2"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0" y="5010149"/>
            <a:ext cx="2466975" cy="1847851"/>
          </a:xfrm>
          <a:prstGeom prst="rect">
            <a:avLst/>
          </a:prstGeom>
          <a:noFill/>
        </p:spPr>
      </p:pic>
      <p:pic>
        <p:nvPicPr>
          <p:cNvPr id="7" name="Picture 4"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0" y="1268760"/>
            <a:ext cx="2466975" cy="1847851"/>
          </a:xfrm>
          <a:prstGeom prst="rect">
            <a:avLst/>
          </a:prstGeom>
          <a:noFill/>
        </p:spPr>
      </p:pic>
      <p:pic>
        <p:nvPicPr>
          <p:cNvPr id="25605" name="Picture 5" descr="C:\Users\mevlana\Desktop\imagesCA4OH4UY.jpg"/>
          <p:cNvPicPr>
            <a:picLocks noGrp="1" noChangeAspect="1" noChangeArrowheads="1"/>
          </p:cNvPicPr>
          <p:nvPr>
            <p:ph idx="1"/>
          </p:nvPr>
        </p:nvPicPr>
        <p:blipFill>
          <a:blip r:embed="rId3" cstate="print"/>
          <a:srcRect/>
          <a:stretch>
            <a:fillRect/>
          </a:stretch>
        </p:blipFill>
        <p:spPr bwMode="auto">
          <a:xfrm>
            <a:off x="0" y="0"/>
            <a:ext cx="2457450" cy="1857375"/>
          </a:xfrm>
          <a:prstGeom prst="rect">
            <a:avLst/>
          </a:prstGeom>
          <a:noFill/>
        </p:spPr>
      </p:pic>
      <p:sp>
        <p:nvSpPr>
          <p:cNvPr id="8" name="7 Metin kutusu"/>
          <p:cNvSpPr txBox="1"/>
          <p:nvPr/>
        </p:nvSpPr>
        <p:spPr>
          <a:xfrm>
            <a:off x="2555776" y="188640"/>
            <a:ext cx="6408712" cy="5909310"/>
          </a:xfrm>
          <a:prstGeom prst="rect">
            <a:avLst/>
          </a:prstGeom>
          <a:noFill/>
        </p:spPr>
        <p:txBody>
          <a:bodyPr wrap="square" rtlCol="0">
            <a:spAutoFit/>
          </a:bodyPr>
          <a:lstStyle/>
          <a:p>
            <a:pPr algn="ctr"/>
            <a:r>
              <a:rPr lang="tr-TR" sz="2400" dirty="0" smtClean="0"/>
              <a:t>Gördüğümüz ve göremediğimiz bütün varlıkları yaratan, yoktan var eden </a:t>
            </a:r>
            <a:r>
              <a:rPr lang="tr-TR" sz="2400" b="1" dirty="0" smtClean="0"/>
              <a:t>Allah</a:t>
            </a:r>
            <a:r>
              <a:rPr lang="tr-TR" sz="2400" dirty="0" smtClean="0"/>
              <a:t>'tır. O, yaratıcı olarak da </a:t>
            </a:r>
            <a:r>
              <a:rPr lang="tr-TR" sz="2400" dirty="0" err="1" smtClean="0"/>
              <a:t>tek'dir</a:t>
            </a:r>
            <a:r>
              <a:rPr lang="tr-TR" sz="2400" dirty="0" smtClean="0"/>
              <a:t>. O'ndan başka yaratıcı yoktur. </a:t>
            </a:r>
            <a:r>
              <a:rPr lang="tr-TR" sz="2400" b="1" dirty="0" smtClean="0"/>
              <a:t>Allah</a:t>
            </a:r>
            <a:r>
              <a:rPr lang="tr-TR" sz="2400" dirty="0" smtClean="0"/>
              <a:t>, hiçbir kusur ve eksikliği bulunmayan, en üstün niteliklere sahip olan çok Yüce bir varlıktır. İbadet yalnız O'na yapılır. O'ndan başkasına ibadet edilmez. </a:t>
            </a:r>
          </a:p>
          <a:p>
            <a:pPr algn="ctr"/>
            <a:endParaRPr lang="tr-TR" sz="2400" dirty="0" smtClean="0"/>
          </a:p>
          <a:p>
            <a:pPr algn="ctr"/>
            <a:r>
              <a:rPr lang="tr-TR" sz="2400" dirty="0" err="1" smtClean="0"/>
              <a:t>Tevhid</a:t>
            </a:r>
            <a:r>
              <a:rPr lang="tr-TR" sz="2400" dirty="0" smtClean="0"/>
              <a:t> (</a:t>
            </a:r>
            <a:r>
              <a:rPr lang="tr-TR" sz="2400" b="1" dirty="0" smtClean="0"/>
              <a:t>Allah</a:t>
            </a:r>
            <a:r>
              <a:rPr lang="tr-TR" sz="2400" dirty="0" smtClean="0"/>
              <a:t>'ın birliği) inancı ihlâs </a:t>
            </a:r>
            <a:r>
              <a:rPr lang="tr-TR" sz="2400" dirty="0" err="1" smtClean="0"/>
              <a:t>sûresinde</a:t>
            </a:r>
            <a:r>
              <a:rPr lang="tr-TR" sz="2400" dirty="0" smtClean="0"/>
              <a:t> şöyle açıklanmıştır:</a:t>
            </a:r>
          </a:p>
          <a:p>
            <a:pPr algn="ctr"/>
            <a:r>
              <a:rPr lang="tr-TR" sz="2400" b="1" dirty="0" smtClean="0"/>
              <a:t>«Deki o Allah birdir.</a:t>
            </a:r>
          </a:p>
          <a:p>
            <a:pPr algn="ctr"/>
            <a:r>
              <a:rPr lang="tr-TR" sz="2400" b="1" dirty="0" smtClean="0"/>
              <a:t>Allah </a:t>
            </a:r>
            <a:r>
              <a:rPr lang="tr-TR" sz="2400" b="1" dirty="0" err="1" smtClean="0"/>
              <a:t>Sameddir</a:t>
            </a:r>
            <a:r>
              <a:rPr lang="tr-TR" sz="2400" b="1" dirty="0" smtClean="0"/>
              <a:t>. (Kimseye muhtaç değildir, her şey O'na muhtaçtır.)</a:t>
            </a:r>
          </a:p>
          <a:p>
            <a:pPr algn="ctr"/>
            <a:r>
              <a:rPr lang="tr-TR" sz="2400" b="1" dirty="0" smtClean="0"/>
              <a:t>O, doğurmamış ve </a:t>
            </a:r>
            <a:r>
              <a:rPr lang="tr-TR" sz="2400" b="1" dirty="0" err="1" smtClean="0"/>
              <a:t>doğurulmamıştır</a:t>
            </a:r>
            <a:r>
              <a:rPr lang="tr-TR" sz="2400" b="1" dirty="0" smtClean="0"/>
              <a:t>.</a:t>
            </a:r>
          </a:p>
          <a:p>
            <a:pPr algn="ctr"/>
            <a:r>
              <a:rPr lang="tr-TR" sz="2400" b="1" dirty="0" smtClean="0"/>
              <a:t>Hiçbir şey O'na denk değildir.» </a:t>
            </a:r>
            <a:r>
              <a:rPr lang="tr-TR" sz="2400" dirty="0" smtClean="0"/>
              <a:t>(4)</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0" y="3140968"/>
            <a:ext cx="2466975" cy="1847851"/>
          </a:xfrm>
          <a:prstGeom prst="rect">
            <a:avLst/>
          </a:prstGeom>
          <a:noFill/>
        </p:spPr>
      </p:pic>
      <p:pic>
        <p:nvPicPr>
          <p:cNvPr id="25604" name="Picture 4"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9828584" y="7389440"/>
            <a:ext cx="2466975" cy="1847851"/>
          </a:xfrm>
          <a:prstGeom prst="rect">
            <a:avLst/>
          </a:prstGeom>
          <a:noFill/>
        </p:spPr>
      </p:pic>
      <p:pic>
        <p:nvPicPr>
          <p:cNvPr id="6" name="Picture 2"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0" y="5010149"/>
            <a:ext cx="2466975" cy="1847851"/>
          </a:xfrm>
          <a:prstGeom prst="rect">
            <a:avLst/>
          </a:prstGeom>
          <a:noFill/>
        </p:spPr>
      </p:pic>
      <p:pic>
        <p:nvPicPr>
          <p:cNvPr id="7" name="Picture 4"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0" y="1268760"/>
            <a:ext cx="2466975" cy="1847851"/>
          </a:xfrm>
          <a:prstGeom prst="rect">
            <a:avLst/>
          </a:prstGeom>
          <a:noFill/>
        </p:spPr>
      </p:pic>
      <p:pic>
        <p:nvPicPr>
          <p:cNvPr id="25605" name="Picture 5" descr="C:\Users\mevlana\Desktop\imagesCA4OH4UY.jpg"/>
          <p:cNvPicPr>
            <a:picLocks noGrp="1" noChangeAspect="1" noChangeArrowheads="1"/>
          </p:cNvPicPr>
          <p:nvPr>
            <p:ph idx="1"/>
          </p:nvPr>
        </p:nvPicPr>
        <p:blipFill>
          <a:blip r:embed="rId3" cstate="print"/>
          <a:srcRect/>
          <a:stretch>
            <a:fillRect/>
          </a:stretch>
        </p:blipFill>
        <p:spPr bwMode="auto">
          <a:xfrm>
            <a:off x="0" y="0"/>
            <a:ext cx="2457450" cy="1857375"/>
          </a:xfrm>
          <a:prstGeom prst="rect">
            <a:avLst/>
          </a:prstGeom>
          <a:noFill/>
        </p:spPr>
      </p:pic>
      <p:sp>
        <p:nvSpPr>
          <p:cNvPr id="8" name="7 Metin kutusu"/>
          <p:cNvSpPr txBox="1"/>
          <p:nvPr/>
        </p:nvSpPr>
        <p:spPr>
          <a:xfrm>
            <a:off x="2627784" y="260648"/>
            <a:ext cx="6336704" cy="6001643"/>
          </a:xfrm>
          <a:prstGeom prst="rect">
            <a:avLst/>
          </a:prstGeom>
          <a:noFill/>
        </p:spPr>
        <p:txBody>
          <a:bodyPr wrap="square" rtlCol="0">
            <a:spAutoFit/>
          </a:bodyPr>
          <a:lstStyle/>
          <a:p>
            <a:r>
              <a:rPr lang="tr-TR" sz="2400" b="1" dirty="0" smtClean="0"/>
              <a:t>Allah</a:t>
            </a:r>
            <a:r>
              <a:rPr lang="tr-TR" sz="2400" dirty="0" smtClean="0"/>
              <a:t>'ın birliği inancı, </a:t>
            </a:r>
            <a:r>
              <a:rPr lang="tr-TR" sz="2400" dirty="0" err="1" smtClean="0"/>
              <a:t>kalbleri</a:t>
            </a:r>
            <a:r>
              <a:rPr lang="tr-TR" sz="2400" dirty="0" smtClean="0"/>
              <a:t> aynı amaç etrafında birleştiren, </a:t>
            </a:r>
            <a:r>
              <a:rPr lang="tr-TR" sz="2400" dirty="0" err="1" smtClean="0"/>
              <a:t>müslümanlar</a:t>
            </a:r>
            <a:r>
              <a:rPr lang="tr-TR" sz="2400" dirty="0" smtClean="0"/>
              <a:t> arasında birlik ve beraberliği sağlayan önemli bir güçtür.</a:t>
            </a:r>
          </a:p>
          <a:p>
            <a:endParaRPr lang="tr-TR" sz="2400" dirty="0" smtClean="0"/>
          </a:p>
          <a:p>
            <a:r>
              <a:rPr lang="tr-TR" sz="2400" b="1" dirty="0" smtClean="0"/>
              <a:t>Allah Sevgisi</a:t>
            </a:r>
          </a:p>
          <a:p>
            <a:r>
              <a:rPr lang="tr-TR" sz="2400" b="1" dirty="0" smtClean="0"/>
              <a:t>Allah</a:t>
            </a:r>
            <a:r>
              <a:rPr lang="tr-TR" sz="2400" dirty="0" smtClean="0"/>
              <a:t>, bize görmek için gözler, işitmek için kulaklar, konuşan dil, çeşitli işler yapabilen eller ve yürüyen ayaklar vermiş; bizi akıl ve zekâ ile donatarak, varlıklar arasında çok üstün bir durumda yaratmıştır.</a:t>
            </a:r>
          </a:p>
          <a:p>
            <a:endParaRPr lang="tr-TR" sz="2400" dirty="0" smtClean="0"/>
          </a:p>
          <a:p>
            <a:r>
              <a:rPr lang="tr-TR" sz="2400" dirty="0" smtClean="0"/>
              <a:t>Sağlık ve mutluluk içinde yaşayabilmemiz için yeryüzünü çeşitli nimetlerle donatmış, teneffüs ettiğimiz havadan içtiğimiz suya kadar her türlü ihtiyacımız karşılanmıştır.</a:t>
            </a:r>
          </a:p>
          <a:p>
            <a:endParaRPr lang="tr-TR"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0" y="3140968"/>
            <a:ext cx="2466975" cy="1847851"/>
          </a:xfrm>
          <a:prstGeom prst="rect">
            <a:avLst/>
          </a:prstGeom>
          <a:noFill/>
        </p:spPr>
      </p:pic>
      <p:pic>
        <p:nvPicPr>
          <p:cNvPr id="25604" name="Picture 4"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9828584" y="7389440"/>
            <a:ext cx="2466975" cy="1847851"/>
          </a:xfrm>
          <a:prstGeom prst="rect">
            <a:avLst/>
          </a:prstGeom>
          <a:noFill/>
        </p:spPr>
      </p:pic>
      <p:pic>
        <p:nvPicPr>
          <p:cNvPr id="6" name="Picture 2"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0" y="5010149"/>
            <a:ext cx="2466975" cy="1847851"/>
          </a:xfrm>
          <a:prstGeom prst="rect">
            <a:avLst/>
          </a:prstGeom>
          <a:noFill/>
        </p:spPr>
      </p:pic>
      <p:pic>
        <p:nvPicPr>
          <p:cNvPr id="7" name="Picture 4"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0" y="1268760"/>
            <a:ext cx="2466975" cy="1847851"/>
          </a:xfrm>
          <a:prstGeom prst="rect">
            <a:avLst/>
          </a:prstGeom>
          <a:noFill/>
        </p:spPr>
      </p:pic>
      <p:pic>
        <p:nvPicPr>
          <p:cNvPr id="25605" name="Picture 5" descr="C:\Users\mevlana\Desktop\imagesCA4OH4UY.jpg"/>
          <p:cNvPicPr>
            <a:picLocks noGrp="1" noChangeAspect="1" noChangeArrowheads="1"/>
          </p:cNvPicPr>
          <p:nvPr>
            <p:ph idx="1"/>
          </p:nvPr>
        </p:nvPicPr>
        <p:blipFill>
          <a:blip r:embed="rId3" cstate="print"/>
          <a:srcRect/>
          <a:stretch>
            <a:fillRect/>
          </a:stretch>
        </p:blipFill>
        <p:spPr bwMode="auto">
          <a:xfrm>
            <a:off x="0" y="0"/>
            <a:ext cx="2457450" cy="1857375"/>
          </a:xfrm>
          <a:prstGeom prst="rect">
            <a:avLst/>
          </a:prstGeom>
          <a:noFill/>
        </p:spPr>
      </p:pic>
      <p:sp>
        <p:nvSpPr>
          <p:cNvPr id="8" name="7 Metin kutusu"/>
          <p:cNvSpPr txBox="1"/>
          <p:nvPr/>
        </p:nvSpPr>
        <p:spPr>
          <a:xfrm>
            <a:off x="2555776" y="260648"/>
            <a:ext cx="6336704" cy="6647974"/>
          </a:xfrm>
          <a:prstGeom prst="rect">
            <a:avLst/>
          </a:prstGeom>
          <a:noFill/>
        </p:spPr>
        <p:txBody>
          <a:bodyPr wrap="square" rtlCol="0">
            <a:spAutoFit/>
          </a:bodyPr>
          <a:lstStyle/>
          <a:p>
            <a:pPr algn="ctr"/>
            <a:r>
              <a:rPr lang="tr-TR" sz="2400" dirty="0" smtClean="0"/>
              <a:t>Yüce </a:t>
            </a:r>
            <a:r>
              <a:rPr lang="tr-TR" sz="2400" b="1" dirty="0" smtClean="0"/>
              <a:t>Allah</a:t>
            </a:r>
            <a:r>
              <a:rPr lang="tr-TR" sz="2400" dirty="0" smtClean="0"/>
              <a:t> şöyle buyuruyor:</a:t>
            </a:r>
          </a:p>
          <a:p>
            <a:pPr algn="ctr"/>
            <a:r>
              <a:rPr lang="tr-TR" sz="2400" dirty="0" smtClean="0"/>
              <a:t>"</a:t>
            </a:r>
            <a:r>
              <a:rPr lang="tr-TR" sz="2400" b="1" dirty="0" smtClean="0"/>
              <a:t>Allah</a:t>
            </a:r>
            <a:r>
              <a:rPr lang="tr-TR" sz="2400" dirty="0" smtClean="0"/>
              <a:t>'ın nimetini sayacak olsanız bitiremezsiniz." (5)</a:t>
            </a:r>
          </a:p>
          <a:p>
            <a:pPr algn="ctr"/>
            <a:r>
              <a:rPr lang="tr-TR" sz="2400" dirty="0" smtClean="0"/>
              <a:t>İnsan, kendisine iyilik edenleri sever. Öyle ise, en çok sevmemiz gereken varlık, </a:t>
            </a:r>
            <a:r>
              <a:rPr lang="tr-TR" sz="2400" b="1" dirty="0" smtClean="0"/>
              <a:t>Allah</a:t>
            </a:r>
            <a:r>
              <a:rPr lang="tr-TR" sz="2400" dirty="0" smtClean="0"/>
              <a:t>'tır. Çünkü O'nun bize olan iyilikleri sayılamayacak kadar çoktur. Biz de </a:t>
            </a:r>
            <a:r>
              <a:rPr lang="tr-TR" sz="2400" b="1" dirty="0" smtClean="0"/>
              <a:t>Allah</a:t>
            </a:r>
            <a:r>
              <a:rPr lang="tr-TR" sz="2400" dirty="0" smtClean="0"/>
              <a:t>'ımızı çok sevmeliyiz. Sevgi, sadece sözle olmaz. İnsan, sevdiğine saygı gösterir, sevdiğinin hoşlanmayacağı bir şeyi yapmaz</a:t>
            </a:r>
            <a:r>
              <a:rPr lang="tr-TR" sz="2400" b="1" dirty="0" smtClean="0"/>
              <a:t>. Allah </a:t>
            </a:r>
            <a:r>
              <a:rPr lang="tr-TR" sz="2400" dirty="0" smtClean="0"/>
              <a:t>sevgisi, O'nun mübarek adını saygı ile anmak, bize emrettiği ibadet görevlerini seve-seve yapmak ve yasak ettiği şeylerden sakınmakla olur.</a:t>
            </a:r>
          </a:p>
          <a:p>
            <a:pPr algn="ctr"/>
            <a:r>
              <a:rPr lang="tr-TR" sz="2400" dirty="0" smtClean="0"/>
              <a:t>Böyle yaparsak, </a:t>
            </a:r>
            <a:r>
              <a:rPr lang="tr-TR" sz="2400" b="1" dirty="0" smtClean="0"/>
              <a:t>Allah</a:t>
            </a:r>
            <a:r>
              <a:rPr lang="tr-TR" sz="2400" dirty="0" smtClean="0"/>
              <a:t> da bizi sever ve dünyadaki nimetlerden çok daha fazlasını bize </a:t>
            </a:r>
            <a:r>
              <a:rPr lang="tr-TR" sz="2400" dirty="0" err="1" smtClean="0"/>
              <a:t>ahirette</a:t>
            </a:r>
            <a:r>
              <a:rPr lang="tr-TR" sz="2400" dirty="0" smtClean="0"/>
              <a:t> verir.</a:t>
            </a:r>
          </a:p>
          <a:p>
            <a:pPr algn="ctr"/>
            <a:r>
              <a:rPr lang="tr-TR" sz="2400" dirty="0" smtClean="0"/>
              <a:t>Bir insan için en büyük mutluluk, </a:t>
            </a:r>
            <a:r>
              <a:rPr lang="tr-TR" sz="2400" b="1" dirty="0" smtClean="0"/>
              <a:t>Allah</a:t>
            </a:r>
            <a:r>
              <a:rPr lang="tr-TR" sz="2400" dirty="0" smtClean="0"/>
              <a:t>'ın sevdiği kişilerden olmaktır.</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0" y="3140968"/>
            <a:ext cx="2466975" cy="1847851"/>
          </a:xfrm>
          <a:prstGeom prst="rect">
            <a:avLst/>
          </a:prstGeom>
          <a:noFill/>
        </p:spPr>
      </p:pic>
      <p:pic>
        <p:nvPicPr>
          <p:cNvPr id="25604" name="Picture 4"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9828584" y="7389440"/>
            <a:ext cx="2466975" cy="1847851"/>
          </a:xfrm>
          <a:prstGeom prst="rect">
            <a:avLst/>
          </a:prstGeom>
          <a:noFill/>
        </p:spPr>
      </p:pic>
      <p:pic>
        <p:nvPicPr>
          <p:cNvPr id="6" name="Picture 2"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0" y="5010149"/>
            <a:ext cx="2466975" cy="1847851"/>
          </a:xfrm>
          <a:prstGeom prst="rect">
            <a:avLst/>
          </a:prstGeom>
          <a:noFill/>
        </p:spPr>
      </p:pic>
      <p:pic>
        <p:nvPicPr>
          <p:cNvPr id="7" name="Picture 4"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0" y="1268760"/>
            <a:ext cx="2466975" cy="1847851"/>
          </a:xfrm>
          <a:prstGeom prst="rect">
            <a:avLst/>
          </a:prstGeom>
          <a:noFill/>
        </p:spPr>
      </p:pic>
      <p:pic>
        <p:nvPicPr>
          <p:cNvPr id="25605" name="Picture 5" descr="C:\Users\mevlana\Desktop\imagesCA4OH4UY.jpg"/>
          <p:cNvPicPr>
            <a:picLocks noGrp="1" noChangeAspect="1" noChangeArrowheads="1"/>
          </p:cNvPicPr>
          <p:nvPr>
            <p:ph idx="1"/>
          </p:nvPr>
        </p:nvPicPr>
        <p:blipFill>
          <a:blip r:embed="rId3" cstate="print"/>
          <a:srcRect/>
          <a:stretch>
            <a:fillRect/>
          </a:stretch>
        </p:blipFill>
        <p:spPr bwMode="auto">
          <a:xfrm>
            <a:off x="0" y="0"/>
            <a:ext cx="2457450" cy="1857375"/>
          </a:xfrm>
          <a:prstGeom prst="rect">
            <a:avLst/>
          </a:prstGeom>
          <a:noFill/>
        </p:spPr>
      </p:pic>
      <p:sp>
        <p:nvSpPr>
          <p:cNvPr id="8" name="7 Metin kutusu"/>
          <p:cNvSpPr txBox="1"/>
          <p:nvPr/>
        </p:nvSpPr>
        <p:spPr>
          <a:xfrm>
            <a:off x="2483768" y="188640"/>
            <a:ext cx="6480720" cy="6186309"/>
          </a:xfrm>
          <a:prstGeom prst="rect">
            <a:avLst/>
          </a:prstGeom>
          <a:noFill/>
        </p:spPr>
        <p:txBody>
          <a:bodyPr wrap="square" rtlCol="0">
            <a:spAutoFit/>
          </a:bodyPr>
          <a:lstStyle/>
          <a:p>
            <a:pPr algn="ctr"/>
            <a:r>
              <a:rPr lang="tr-TR" sz="2400" b="1" dirty="0" smtClean="0"/>
              <a:t>ALLAH</a:t>
            </a:r>
          </a:p>
          <a:p>
            <a:pPr algn="ctr"/>
            <a:r>
              <a:rPr lang="tr-TR" sz="2400" dirty="0" smtClean="0"/>
              <a:t>Yeri, göğü yaratan,</a:t>
            </a:r>
          </a:p>
          <a:p>
            <a:pPr algn="ctr"/>
            <a:r>
              <a:rPr lang="tr-TR" sz="2400" dirty="0" smtClean="0"/>
              <a:t>Ağaçları donatan,</a:t>
            </a:r>
          </a:p>
          <a:p>
            <a:pPr algn="ctr"/>
            <a:r>
              <a:rPr lang="tr-TR" sz="2400" dirty="0" smtClean="0"/>
              <a:t>Çiçekleri açtıran,</a:t>
            </a:r>
          </a:p>
          <a:p>
            <a:pPr algn="ctr"/>
            <a:r>
              <a:rPr lang="tr-TR" sz="2400" dirty="0" smtClean="0"/>
              <a:t>Bir </a:t>
            </a:r>
            <a:r>
              <a:rPr lang="tr-TR" sz="2400" b="1" dirty="0" smtClean="0"/>
              <a:t>Allah</a:t>
            </a:r>
            <a:r>
              <a:rPr lang="tr-TR" sz="2400" dirty="0" smtClean="0"/>
              <a:t>'tır, bir </a:t>
            </a:r>
            <a:r>
              <a:rPr lang="tr-TR" sz="2400" b="1" dirty="0" smtClean="0"/>
              <a:t>Allah</a:t>
            </a:r>
            <a:r>
              <a:rPr lang="tr-TR" sz="2400" dirty="0" smtClean="0"/>
              <a:t>!</a:t>
            </a:r>
          </a:p>
          <a:p>
            <a:pPr algn="ctr"/>
            <a:r>
              <a:rPr lang="tr-TR" sz="2400" dirty="0" smtClean="0"/>
              <a:t>Doyuran her hayvanı,</a:t>
            </a:r>
          </a:p>
          <a:p>
            <a:pPr algn="ctr"/>
            <a:r>
              <a:rPr lang="tr-TR" sz="2400" dirty="0" smtClean="0"/>
              <a:t>Yaşatan her insanı,</a:t>
            </a:r>
          </a:p>
          <a:p>
            <a:pPr algn="ctr"/>
            <a:r>
              <a:rPr lang="tr-TR" sz="2400" dirty="0" smtClean="0"/>
              <a:t>Koruyan şu vatanı,</a:t>
            </a:r>
          </a:p>
          <a:p>
            <a:pPr algn="ctr"/>
            <a:r>
              <a:rPr lang="tr-TR" sz="2400" dirty="0" smtClean="0"/>
              <a:t>Bir </a:t>
            </a:r>
            <a:r>
              <a:rPr lang="tr-TR" sz="2400" b="1" dirty="0" smtClean="0"/>
              <a:t>Allah</a:t>
            </a:r>
            <a:r>
              <a:rPr lang="tr-TR" sz="2400" dirty="0" smtClean="0"/>
              <a:t>'tır, bir </a:t>
            </a:r>
            <a:r>
              <a:rPr lang="tr-TR" sz="2400" b="1" dirty="0" smtClean="0"/>
              <a:t>Allah</a:t>
            </a:r>
            <a:r>
              <a:rPr lang="tr-TR" sz="2400" dirty="0" smtClean="0"/>
              <a:t>!</a:t>
            </a:r>
          </a:p>
          <a:p>
            <a:pPr algn="ctr"/>
            <a:r>
              <a:rPr lang="tr-TR" sz="2400" dirty="0" smtClean="0"/>
              <a:t>Allah her yerde </a:t>
            </a:r>
            <a:r>
              <a:rPr lang="tr-TR" sz="2400" dirty="0" err="1" smtClean="0"/>
              <a:t>hâzır</a:t>
            </a:r>
            <a:r>
              <a:rPr lang="tr-TR" sz="2400" dirty="0" smtClean="0"/>
              <a:t>;</a:t>
            </a:r>
          </a:p>
          <a:p>
            <a:pPr algn="ctr"/>
            <a:r>
              <a:rPr lang="tr-TR" sz="2400" dirty="0" smtClean="0"/>
              <a:t>Ne yaparsam O görür;</a:t>
            </a:r>
          </a:p>
          <a:p>
            <a:pPr algn="ctr"/>
            <a:r>
              <a:rPr lang="tr-TR" sz="2400" dirty="0" smtClean="0"/>
              <a:t>Ne söylersem işitir;</a:t>
            </a:r>
          </a:p>
          <a:p>
            <a:pPr algn="ctr"/>
            <a:r>
              <a:rPr lang="tr-TR" sz="2400" dirty="0" smtClean="0"/>
              <a:t>Var'dır, Bir'dir, Büyük'tür.</a:t>
            </a:r>
          </a:p>
          <a:p>
            <a:pPr algn="ctr"/>
            <a:r>
              <a:rPr lang="tr-TR" sz="2400" dirty="0" smtClean="0"/>
              <a:t>Ben </a:t>
            </a:r>
            <a:r>
              <a:rPr lang="tr-TR" sz="2400" b="1" dirty="0" smtClean="0"/>
              <a:t>Allah</a:t>
            </a:r>
            <a:r>
              <a:rPr lang="tr-TR" sz="2400" dirty="0" smtClean="0"/>
              <a:t>'ı severim,</a:t>
            </a:r>
          </a:p>
          <a:p>
            <a:pPr algn="ctr"/>
            <a:r>
              <a:rPr lang="tr-TR" sz="2400" dirty="0" smtClean="0"/>
              <a:t>Her sözünü dinlerim.</a:t>
            </a:r>
          </a:p>
          <a:p>
            <a:pPr algn="ctr"/>
            <a:r>
              <a:rPr lang="tr-TR" dirty="0" smtClean="0"/>
              <a:t>Sabri Cemil YALKUT</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0" y="3140968"/>
            <a:ext cx="2466975" cy="1847851"/>
          </a:xfrm>
          <a:prstGeom prst="rect">
            <a:avLst/>
          </a:prstGeom>
          <a:noFill/>
        </p:spPr>
      </p:pic>
      <p:pic>
        <p:nvPicPr>
          <p:cNvPr id="25604" name="Picture 4"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9828584" y="7389440"/>
            <a:ext cx="2466975" cy="1847851"/>
          </a:xfrm>
          <a:prstGeom prst="rect">
            <a:avLst/>
          </a:prstGeom>
          <a:noFill/>
        </p:spPr>
      </p:pic>
      <p:pic>
        <p:nvPicPr>
          <p:cNvPr id="6" name="Picture 2"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0" y="5010149"/>
            <a:ext cx="2466975" cy="1847851"/>
          </a:xfrm>
          <a:prstGeom prst="rect">
            <a:avLst/>
          </a:prstGeom>
          <a:noFill/>
        </p:spPr>
      </p:pic>
      <p:pic>
        <p:nvPicPr>
          <p:cNvPr id="7" name="Picture 4"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0" y="1268760"/>
            <a:ext cx="2466975" cy="1847851"/>
          </a:xfrm>
          <a:prstGeom prst="rect">
            <a:avLst/>
          </a:prstGeom>
          <a:noFill/>
        </p:spPr>
      </p:pic>
      <p:pic>
        <p:nvPicPr>
          <p:cNvPr id="25605" name="Picture 5" descr="C:\Users\mevlana\Desktop\imagesCA4OH4UY.jpg"/>
          <p:cNvPicPr>
            <a:picLocks noGrp="1" noChangeAspect="1" noChangeArrowheads="1"/>
          </p:cNvPicPr>
          <p:nvPr>
            <p:ph idx="1"/>
          </p:nvPr>
        </p:nvPicPr>
        <p:blipFill>
          <a:blip r:embed="rId3" cstate="print"/>
          <a:srcRect/>
          <a:stretch>
            <a:fillRect/>
          </a:stretch>
        </p:blipFill>
        <p:spPr bwMode="auto">
          <a:xfrm>
            <a:off x="0" y="0"/>
            <a:ext cx="2457450" cy="1857375"/>
          </a:xfrm>
          <a:prstGeom prst="rect">
            <a:avLst/>
          </a:prstGeom>
          <a:noFill/>
        </p:spPr>
      </p:pic>
      <p:sp>
        <p:nvSpPr>
          <p:cNvPr id="8" name="7 Metin kutusu"/>
          <p:cNvSpPr txBox="1"/>
          <p:nvPr/>
        </p:nvSpPr>
        <p:spPr>
          <a:xfrm>
            <a:off x="2555776" y="188640"/>
            <a:ext cx="6408712" cy="5170646"/>
          </a:xfrm>
          <a:prstGeom prst="rect">
            <a:avLst/>
          </a:prstGeom>
          <a:noFill/>
        </p:spPr>
        <p:txBody>
          <a:bodyPr wrap="square" rtlCol="0">
            <a:spAutoFit/>
          </a:bodyPr>
          <a:lstStyle/>
          <a:p>
            <a:pPr algn="ctr"/>
            <a:r>
              <a:rPr lang="tr-TR" sz="2400" b="1" dirty="0" smtClean="0"/>
              <a:t>Gerçek İman Sahibi Bir Genç</a:t>
            </a:r>
            <a:r>
              <a:rPr lang="tr-TR" sz="2400" dirty="0" smtClean="0"/>
              <a:t>...</a:t>
            </a:r>
          </a:p>
          <a:p>
            <a:pPr algn="ctr"/>
            <a:r>
              <a:rPr lang="tr-TR" sz="2400" b="1" dirty="0" smtClean="0"/>
              <a:t>Hazreti Ömer</a:t>
            </a:r>
            <a:r>
              <a:rPr lang="tr-TR" sz="2400" dirty="0" smtClean="0"/>
              <a:t>, halifeliği zamanında sütçülerin süte su katmasını yasaklamış ve bu emrini her tarafa duyurmuştu. Şehrin asayişini kontrol etmek için bir gece Medine'de dolaşırken yoruldu ve biraz dinlenmek üzere bir evin duvarına yaslandı. Evin içinde anne ile kızı arasında geçen şu konuşmayı duydu:</a:t>
            </a:r>
          </a:p>
          <a:p>
            <a:pPr algn="ctr"/>
            <a:r>
              <a:rPr lang="tr-TR" sz="2400" b="1" dirty="0" smtClean="0"/>
              <a:t>Anne</a:t>
            </a:r>
            <a:r>
              <a:rPr lang="tr-TR" sz="2400" dirty="0" smtClean="0"/>
              <a:t>:</a:t>
            </a:r>
          </a:p>
          <a:p>
            <a:pPr algn="ctr"/>
            <a:r>
              <a:rPr lang="tr-TR" sz="2400" dirty="0" smtClean="0"/>
              <a:t>- Haydi kızım: kalk da sütlere biraz su katıver.</a:t>
            </a:r>
          </a:p>
          <a:p>
            <a:pPr algn="ctr"/>
            <a:r>
              <a:rPr lang="tr-TR" sz="2400" b="1" dirty="0" smtClean="0"/>
              <a:t>Kız</a:t>
            </a:r>
            <a:r>
              <a:rPr lang="tr-TR" sz="2400" dirty="0" smtClean="0"/>
              <a:t>:</a:t>
            </a:r>
          </a:p>
          <a:p>
            <a:pPr algn="ctr"/>
            <a:r>
              <a:rPr lang="tr-TR" sz="2400" dirty="0" smtClean="0"/>
              <a:t>- Halifenin sütlere su katılmasını yasakladığını bilmiyor musun?</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0" y="3140968"/>
            <a:ext cx="2466975" cy="1847851"/>
          </a:xfrm>
          <a:prstGeom prst="rect">
            <a:avLst/>
          </a:prstGeom>
          <a:noFill/>
        </p:spPr>
      </p:pic>
      <p:pic>
        <p:nvPicPr>
          <p:cNvPr id="25604" name="Picture 4"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9828584" y="7389440"/>
            <a:ext cx="2466975" cy="1847851"/>
          </a:xfrm>
          <a:prstGeom prst="rect">
            <a:avLst/>
          </a:prstGeom>
          <a:noFill/>
        </p:spPr>
      </p:pic>
      <p:pic>
        <p:nvPicPr>
          <p:cNvPr id="6" name="Picture 2"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0" y="5010149"/>
            <a:ext cx="2466975" cy="1847851"/>
          </a:xfrm>
          <a:prstGeom prst="rect">
            <a:avLst/>
          </a:prstGeom>
          <a:noFill/>
        </p:spPr>
      </p:pic>
      <p:pic>
        <p:nvPicPr>
          <p:cNvPr id="7" name="Picture 4"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0" y="1268760"/>
            <a:ext cx="2466975" cy="1847851"/>
          </a:xfrm>
          <a:prstGeom prst="rect">
            <a:avLst/>
          </a:prstGeom>
          <a:noFill/>
        </p:spPr>
      </p:pic>
      <p:pic>
        <p:nvPicPr>
          <p:cNvPr id="25605" name="Picture 5" descr="C:\Users\mevlana\Desktop\imagesCA4OH4UY.jpg"/>
          <p:cNvPicPr>
            <a:picLocks noGrp="1" noChangeAspect="1" noChangeArrowheads="1"/>
          </p:cNvPicPr>
          <p:nvPr>
            <p:ph idx="1"/>
          </p:nvPr>
        </p:nvPicPr>
        <p:blipFill>
          <a:blip r:embed="rId3" cstate="print"/>
          <a:srcRect/>
          <a:stretch>
            <a:fillRect/>
          </a:stretch>
        </p:blipFill>
        <p:spPr bwMode="auto">
          <a:xfrm>
            <a:off x="0" y="0"/>
            <a:ext cx="2457450" cy="1857375"/>
          </a:xfrm>
          <a:prstGeom prst="rect">
            <a:avLst/>
          </a:prstGeom>
          <a:noFill/>
        </p:spPr>
      </p:pic>
      <p:sp>
        <p:nvSpPr>
          <p:cNvPr id="8" name="7 Metin kutusu"/>
          <p:cNvSpPr txBox="1"/>
          <p:nvPr/>
        </p:nvSpPr>
        <p:spPr>
          <a:xfrm>
            <a:off x="2627784" y="188640"/>
            <a:ext cx="6336704" cy="7017306"/>
          </a:xfrm>
          <a:prstGeom prst="rect">
            <a:avLst/>
          </a:prstGeom>
          <a:noFill/>
        </p:spPr>
        <p:txBody>
          <a:bodyPr wrap="square" rtlCol="0">
            <a:spAutoFit/>
          </a:bodyPr>
          <a:lstStyle/>
          <a:p>
            <a:pPr algn="ctr"/>
            <a:r>
              <a:rPr lang="tr-TR" sz="2400" b="1" dirty="0" smtClean="0"/>
              <a:t>Anne:</a:t>
            </a:r>
          </a:p>
          <a:p>
            <a:pPr algn="ctr"/>
            <a:r>
              <a:rPr lang="tr-TR" sz="2400" dirty="0" smtClean="0"/>
              <a:t>- Evet biliyorum.</a:t>
            </a:r>
          </a:p>
          <a:p>
            <a:pPr algn="ctr"/>
            <a:r>
              <a:rPr lang="tr-TR" sz="2400" b="1" dirty="0" smtClean="0"/>
              <a:t>Kız</a:t>
            </a:r>
            <a:r>
              <a:rPr lang="tr-TR" sz="2400" dirty="0" smtClean="0"/>
              <a:t>:</a:t>
            </a:r>
          </a:p>
          <a:p>
            <a:pPr algn="ctr"/>
            <a:r>
              <a:rPr lang="tr-TR" sz="2400" dirty="0" smtClean="0"/>
              <a:t>- Öyle ise Halifenin yasakladığı işi nasıl yapabilirim?</a:t>
            </a:r>
          </a:p>
          <a:p>
            <a:pPr algn="ctr"/>
            <a:r>
              <a:rPr lang="tr-TR" sz="2400" b="1" dirty="0" smtClean="0"/>
              <a:t>Anne</a:t>
            </a:r>
            <a:r>
              <a:rPr lang="tr-TR" sz="2400" dirty="0" smtClean="0"/>
              <a:t>:</a:t>
            </a:r>
          </a:p>
          <a:p>
            <a:pPr algn="ctr"/>
            <a:r>
              <a:rPr lang="tr-TR" sz="2400" dirty="0" smtClean="0"/>
              <a:t>- Kalk da su koy şu sütlere, Ömer seni nereden görecek?</a:t>
            </a:r>
          </a:p>
          <a:p>
            <a:pPr algn="ctr"/>
            <a:r>
              <a:rPr lang="tr-TR" sz="2400" b="1" dirty="0" smtClean="0"/>
              <a:t>Kız</a:t>
            </a:r>
            <a:r>
              <a:rPr lang="tr-TR" sz="2400" dirty="0" smtClean="0"/>
              <a:t>:</a:t>
            </a:r>
          </a:p>
          <a:p>
            <a:pPr algn="ctr"/>
            <a:r>
              <a:rPr lang="tr-TR" sz="2400" dirty="0" smtClean="0"/>
              <a:t>- Ömer görmez ama Rabbim görür. Vallahi ben O'nun göreceği yerde yapmadığım bir işi görmediği yerde de yapmam.</a:t>
            </a:r>
          </a:p>
          <a:p>
            <a:pPr algn="ctr"/>
            <a:r>
              <a:rPr lang="tr-TR" sz="2400" dirty="0" smtClean="0"/>
              <a:t>Hazreti Ömer, bu konuşmaları dinledikten sonra evine döndü. İyi bir din terbiyesi görmüş bu yüksek ahlâklı </a:t>
            </a:r>
            <a:r>
              <a:rPr lang="tr-TR" sz="2400" b="1" dirty="0" smtClean="0"/>
              <a:t>fakir kızı </a:t>
            </a:r>
            <a:r>
              <a:rPr lang="tr-TR" sz="2400" dirty="0" smtClean="0"/>
              <a:t>oğlu </a:t>
            </a:r>
            <a:r>
              <a:rPr lang="tr-TR" sz="2400" b="1" dirty="0" err="1" smtClean="0"/>
              <a:t>Âsım</a:t>
            </a:r>
            <a:r>
              <a:rPr lang="tr-TR" sz="2400" dirty="0" smtClean="0"/>
              <a:t> ile evlendirdi. (6)</a:t>
            </a:r>
          </a:p>
          <a:p>
            <a:pPr algn="ctr"/>
            <a:r>
              <a:rPr lang="tr-TR" sz="2400" dirty="0" smtClean="0"/>
              <a:t>İşte Allah inancının insanın davranışlarındaki olumlu etkisi...</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95" name="Rectangle 39"/>
          <p:cNvSpPr>
            <a:spLocks noChangeArrowheads="1"/>
          </p:cNvSpPr>
          <p:nvPr/>
        </p:nvSpPr>
        <p:spPr bwMode="auto">
          <a:xfrm>
            <a:off x="0" y="476250"/>
            <a:ext cx="4427538" cy="6381750"/>
          </a:xfrm>
          <a:prstGeom prst="rect">
            <a:avLst/>
          </a:prstGeom>
          <a:solidFill>
            <a:srgbClr val="00DFDA"/>
          </a:solidFill>
          <a:ln w="9525">
            <a:solidFill>
              <a:schemeClr val="tx1"/>
            </a:solidFill>
            <a:miter lim="800000"/>
            <a:headEnd/>
            <a:tailEnd/>
          </a:ln>
          <a:effectLst/>
        </p:spPr>
        <p:txBody>
          <a:bodyPr anchor="ctr"/>
          <a:lstStyle/>
          <a:p>
            <a:pPr>
              <a:spcBef>
                <a:spcPct val="60000"/>
              </a:spcBef>
              <a:buFontTx/>
              <a:buChar char="•"/>
            </a:pPr>
            <a:r>
              <a:rPr lang="tr-TR"/>
              <a:t> </a:t>
            </a:r>
            <a:r>
              <a:rPr lang="tr-TR">
                <a:latin typeface="Comic Sans MS" pitchFamily="66" charset="0"/>
              </a:rPr>
              <a:t>Sadece O’na kul olur ve sadece O’ndan yardım diler.</a:t>
            </a:r>
          </a:p>
          <a:p>
            <a:pPr>
              <a:spcBef>
                <a:spcPct val="60000"/>
              </a:spcBef>
              <a:buFontTx/>
              <a:buChar char="•"/>
            </a:pPr>
            <a:r>
              <a:rPr lang="tr-TR">
                <a:latin typeface="Comic Sans MS" pitchFamily="66" charset="0"/>
              </a:rPr>
              <a:t> Bütün işlerinde hakkı gözetir ve adaletli davranır.</a:t>
            </a:r>
          </a:p>
          <a:p>
            <a:pPr>
              <a:spcBef>
                <a:spcPct val="60000"/>
              </a:spcBef>
              <a:buFontTx/>
              <a:buChar char="•"/>
            </a:pPr>
            <a:r>
              <a:rPr lang="tr-TR">
                <a:latin typeface="Comic Sans MS" pitchFamily="66" charset="0"/>
              </a:rPr>
              <a:t> Açık ve gizli her işinde doğru olur ve dürüstçe davranır.</a:t>
            </a:r>
          </a:p>
          <a:p>
            <a:pPr>
              <a:spcBef>
                <a:spcPct val="60000"/>
              </a:spcBef>
              <a:buFontTx/>
              <a:buChar char="•"/>
            </a:pPr>
            <a:r>
              <a:rPr lang="tr-TR">
                <a:latin typeface="Comic Sans MS" pitchFamily="66" charset="0"/>
              </a:rPr>
              <a:t> İnsanları sever ve sayar, herkese değer verir.</a:t>
            </a:r>
          </a:p>
          <a:p>
            <a:pPr>
              <a:spcBef>
                <a:spcPct val="60000"/>
              </a:spcBef>
              <a:buFontTx/>
              <a:buChar char="•"/>
            </a:pPr>
            <a:r>
              <a:rPr lang="tr-TR">
                <a:latin typeface="Comic Sans MS" pitchFamily="66" charset="0"/>
              </a:rPr>
              <a:t> Ailesine karşı ve topluma karşı sevgi duyar, yararlı işler yapar.</a:t>
            </a:r>
          </a:p>
          <a:p>
            <a:pPr>
              <a:spcBef>
                <a:spcPct val="60000"/>
              </a:spcBef>
              <a:buFontTx/>
              <a:buChar char="•"/>
            </a:pPr>
            <a:r>
              <a:rPr lang="tr-TR">
                <a:latin typeface="Comic Sans MS" pitchFamily="66" charset="0"/>
              </a:rPr>
              <a:t> Her ırk, renk ve cinsiyetten insana eşit ve saygılı davranır.</a:t>
            </a:r>
          </a:p>
          <a:p>
            <a:pPr>
              <a:spcBef>
                <a:spcPct val="60000"/>
              </a:spcBef>
              <a:buFontTx/>
              <a:buChar char="•"/>
            </a:pPr>
            <a:r>
              <a:rPr lang="tr-TR">
                <a:latin typeface="Comic Sans MS" pitchFamily="66" charset="0"/>
              </a:rPr>
              <a:t> İnsan dışındaki diğer canlı varlıkları da sever ve korur. </a:t>
            </a:r>
          </a:p>
          <a:p>
            <a:pPr>
              <a:spcBef>
                <a:spcPct val="60000"/>
              </a:spcBef>
              <a:buFontTx/>
              <a:buChar char="•"/>
            </a:pPr>
            <a:r>
              <a:rPr lang="tr-TR">
                <a:latin typeface="Comic Sans MS" pitchFamily="66" charset="0"/>
              </a:rPr>
              <a:t> Çevreye karşı duyarlıdır.</a:t>
            </a:r>
          </a:p>
        </p:txBody>
      </p:sp>
      <p:sp>
        <p:nvSpPr>
          <p:cNvPr id="19496" name="Rectangle 40"/>
          <p:cNvSpPr>
            <a:spLocks noChangeArrowheads="1"/>
          </p:cNvSpPr>
          <p:nvPr/>
        </p:nvSpPr>
        <p:spPr bwMode="auto">
          <a:xfrm>
            <a:off x="4427538" y="476250"/>
            <a:ext cx="4716462" cy="6381750"/>
          </a:xfrm>
          <a:prstGeom prst="rect">
            <a:avLst/>
          </a:prstGeom>
          <a:solidFill>
            <a:srgbClr val="FF0000"/>
          </a:solidFill>
          <a:ln w="9525">
            <a:solidFill>
              <a:schemeClr val="tx1"/>
            </a:solidFill>
            <a:miter lim="800000"/>
            <a:headEnd/>
            <a:tailEnd/>
          </a:ln>
          <a:effectLst/>
        </p:spPr>
        <p:txBody>
          <a:bodyPr anchor="ctr"/>
          <a:lstStyle/>
          <a:p>
            <a:pPr>
              <a:spcBef>
                <a:spcPct val="60000"/>
              </a:spcBef>
              <a:buFontTx/>
              <a:buChar char="•"/>
            </a:pPr>
            <a:r>
              <a:rPr lang="tr-TR">
                <a:solidFill>
                  <a:schemeClr val="bg1"/>
                </a:solidFill>
                <a:latin typeface="Comic Sans MS" pitchFamily="66" charset="0"/>
              </a:rPr>
              <a:t> O’ndan başka kimseye kul olmaz ve boyun eğmez.</a:t>
            </a:r>
          </a:p>
          <a:p>
            <a:pPr>
              <a:spcBef>
                <a:spcPct val="60000"/>
              </a:spcBef>
              <a:buFontTx/>
              <a:buChar char="•"/>
            </a:pPr>
            <a:r>
              <a:rPr lang="tr-TR">
                <a:solidFill>
                  <a:schemeClr val="bg1"/>
                </a:solidFill>
                <a:latin typeface="Comic Sans MS" pitchFamily="66" charset="0"/>
              </a:rPr>
              <a:t>Kimseye haksızlık yapmaz ve haksızlık yapılmasına razı olmaz.</a:t>
            </a:r>
          </a:p>
          <a:p>
            <a:pPr>
              <a:spcBef>
                <a:spcPct val="60000"/>
              </a:spcBef>
              <a:buFontTx/>
              <a:buChar char="•"/>
            </a:pPr>
            <a:r>
              <a:rPr lang="tr-TR">
                <a:solidFill>
                  <a:schemeClr val="bg1"/>
                </a:solidFill>
                <a:latin typeface="Comic Sans MS" pitchFamily="66" charset="0"/>
              </a:rPr>
              <a:t> Açık veya gizli, yanlış ve kötü işler yapmaz.</a:t>
            </a:r>
          </a:p>
          <a:p>
            <a:pPr>
              <a:spcBef>
                <a:spcPct val="60000"/>
              </a:spcBef>
              <a:buFontTx/>
              <a:buChar char="•"/>
            </a:pPr>
            <a:r>
              <a:rPr lang="tr-TR">
                <a:solidFill>
                  <a:schemeClr val="bg1"/>
                </a:solidFill>
                <a:latin typeface="Comic Sans MS" pitchFamily="66" charset="0"/>
              </a:rPr>
              <a:t> Kimseye karşı kin ve nefret beslemez.</a:t>
            </a:r>
          </a:p>
          <a:p>
            <a:pPr>
              <a:spcBef>
                <a:spcPct val="60000"/>
              </a:spcBef>
              <a:buFontTx/>
              <a:buChar char="•"/>
            </a:pPr>
            <a:r>
              <a:rPr lang="tr-TR">
                <a:solidFill>
                  <a:schemeClr val="bg1"/>
                </a:solidFill>
                <a:latin typeface="Comic Sans MS" pitchFamily="66" charset="0"/>
              </a:rPr>
              <a:t> Ailesine ve topluma karşı duyarsız davranmaz; zararlı davranışlardan kaçınır.</a:t>
            </a:r>
          </a:p>
          <a:p>
            <a:pPr>
              <a:spcBef>
                <a:spcPct val="60000"/>
              </a:spcBef>
            </a:pPr>
            <a:r>
              <a:rPr lang="tr-TR">
                <a:solidFill>
                  <a:schemeClr val="bg1"/>
                </a:solidFill>
                <a:latin typeface="Comic Sans MS" pitchFamily="66" charset="0"/>
              </a:rPr>
              <a:t>İnsanlar arasında ırk, renk ve cinsiyet ayrımı yapmaz</a:t>
            </a:r>
          </a:p>
          <a:p>
            <a:pPr>
              <a:spcBef>
                <a:spcPct val="60000"/>
              </a:spcBef>
              <a:buFontTx/>
              <a:buChar char="•"/>
            </a:pPr>
            <a:r>
              <a:rPr lang="tr-TR">
                <a:solidFill>
                  <a:schemeClr val="bg1"/>
                </a:solidFill>
                <a:latin typeface="Comic Sans MS" pitchFamily="66" charset="0"/>
              </a:rPr>
              <a:t> Hayvanlara karşı kötü davranarak onları incitmez.</a:t>
            </a:r>
          </a:p>
          <a:p>
            <a:pPr>
              <a:spcBef>
                <a:spcPct val="60000"/>
              </a:spcBef>
              <a:buFontTx/>
              <a:buChar char="•"/>
            </a:pPr>
            <a:r>
              <a:rPr lang="tr-TR">
                <a:solidFill>
                  <a:schemeClr val="bg1"/>
                </a:solidFill>
                <a:latin typeface="Comic Sans MS" pitchFamily="66" charset="0"/>
              </a:rPr>
              <a:t> Çevreyi kirletmez ve başkaları tarafından kirletilmesine razı olmaz.</a:t>
            </a:r>
          </a:p>
        </p:txBody>
      </p:sp>
      <p:sp>
        <p:nvSpPr>
          <p:cNvPr id="19497" name="AutoShape 41"/>
          <p:cNvSpPr>
            <a:spLocks noChangeArrowheads="1"/>
          </p:cNvSpPr>
          <p:nvPr/>
        </p:nvSpPr>
        <p:spPr bwMode="auto">
          <a:xfrm>
            <a:off x="0" y="0"/>
            <a:ext cx="9144000" cy="765175"/>
          </a:xfrm>
          <a:prstGeom prst="downArrowCallout">
            <a:avLst>
              <a:gd name="adj1" fmla="val 298755"/>
              <a:gd name="adj2" fmla="val 298755"/>
              <a:gd name="adj3" fmla="val 16667"/>
              <a:gd name="adj4" fmla="val 66667"/>
            </a:avLst>
          </a:prstGeom>
          <a:solidFill>
            <a:srgbClr val="3366FF"/>
          </a:solidFill>
          <a:ln w="9525">
            <a:solidFill>
              <a:schemeClr val="tx1"/>
            </a:solidFill>
            <a:miter lim="800000"/>
            <a:headEnd/>
            <a:tailEnd/>
          </a:ln>
          <a:effectLst/>
        </p:spPr>
        <p:txBody>
          <a:bodyPr anchor="ctr"/>
          <a:lstStyle/>
          <a:p>
            <a:pPr algn="ctr"/>
            <a:r>
              <a:rPr lang="tr-TR" sz="2500" b="1">
                <a:solidFill>
                  <a:schemeClr val="bg1"/>
                </a:solidFill>
                <a:latin typeface="Comic Sans MS" pitchFamily="66" charset="0"/>
              </a:rPr>
              <a:t>ALLAH’A</a:t>
            </a:r>
            <a:r>
              <a:rPr lang="tr-TR" sz="2500" b="1">
                <a:latin typeface="Comic Sans MS" pitchFamily="66" charset="0"/>
              </a:rPr>
              <a:t> </a:t>
            </a:r>
            <a:r>
              <a:rPr lang="tr-TR" sz="2500" b="1">
                <a:solidFill>
                  <a:schemeClr val="bg1"/>
                </a:solidFill>
                <a:latin typeface="Comic Sans MS" pitchFamily="66" charset="0"/>
              </a:rPr>
              <a:t>İNANAN BİR İNSAN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descr="Kot"/>
          <p:cNvSpPr>
            <a:spLocks noChangeArrowheads="1"/>
          </p:cNvSpPr>
          <p:nvPr/>
        </p:nvSpPr>
        <p:spPr bwMode="auto">
          <a:xfrm>
            <a:off x="0" y="0"/>
            <a:ext cx="9144000" cy="6858000"/>
          </a:xfrm>
          <a:prstGeom prst="foldedCorner">
            <a:avLst>
              <a:gd name="adj" fmla="val 12500"/>
            </a:avLst>
          </a:prstGeom>
          <a:blipFill dpi="0" rotWithShape="1">
            <a:blip r:embed="rId2" cstate="print"/>
            <a:srcRect/>
            <a:tile tx="0" ty="0" sx="100000" sy="100000" flip="none" algn="tl"/>
          </a:blipFill>
          <a:ln w="9525">
            <a:solidFill>
              <a:schemeClr val="tx1"/>
            </a:solidFill>
            <a:round/>
            <a:headEnd/>
            <a:tailEnd/>
          </a:ln>
          <a:effectLst/>
        </p:spPr>
        <p:txBody>
          <a:bodyPr wrap="none" anchor="ctr"/>
          <a:lstStyle/>
          <a:p>
            <a:pPr algn="ctr"/>
            <a:endParaRPr lang="tr-TR"/>
          </a:p>
        </p:txBody>
      </p:sp>
      <p:sp>
        <p:nvSpPr>
          <p:cNvPr id="14410" name="AutoShape 74"/>
          <p:cNvSpPr>
            <a:spLocks noChangeArrowheads="1"/>
          </p:cNvSpPr>
          <p:nvPr/>
        </p:nvSpPr>
        <p:spPr bwMode="auto">
          <a:xfrm>
            <a:off x="2916238" y="1268413"/>
            <a:ext cx="3384550" cy="3241675"/>
          </a:xfrm>
          <a:prstGeom prst="sun">
            <a:avLst>
              <a:gd name="adj" fmla="val 24986"/>
            </a:avLst>
          </a:prstGeom>
          <a:solidFill>
            <a:srgbClr val="00F0EA"/>
          </a:solidFill>
          <a:ln w="38100">
            <a:solidFill>
              <a:srgbClr val="FF0000"/>
            </a:solidFill>
            <a:miter lim="800000"/>
            <a:headEnd/>
            <a:tailEnd/>
          </a:ln>
          <a:effectLst/>
        </p:spPr>
        <p:txBody>
          <a:bodyPr wrap="none" anchor="ctr"/>
          <a:lstStyle/>
          <a:p>
            <a:pPr algn="ctr"/>
            <a:r>
              <a:rPr lang="tr-TR" sz="2200" b="1">
                <a:latin typeface="Comic Sans MS" pitchFamily="66" charset="0"/>
              </a:rPr>
              <a:t>ALLAH</a:t>
            </a:r>
          </a:p>
          <a:p>
            <a:pPr algn="ctr"/>
            <a:r>
              <a:rPr lang="tr-TR" sz="1000" b="1">
                <a:latin typeface="Comic Sans MS" pitchFamily="66" charset="0"/>
              </a:rPr>
              <a:t>(C.C,)</a:t>
            </a:r>
          </a:p>
        </p:txBody>
      </p:sp>
      <p:sp>
        <p:nvSpPr>
          <p:cNvPr id="14411" name="AutoShape 75"/>
          <p:cNvSpPr>
            <a:spLocks noChangeArrowheads="1"/>
          </p:cNvSpPr>
          <p:nvPr/>
        </p:nvSpPr>
        <p:spPr bwMode="auto">
          <a:xfrm>
            <a:off x="3132138" y="4654550"/>
            <a:ext cx="2879725" cy="792163"/>
          </a:xfrm>
          <a:prstGeom prst="foldedCorner">
            <a:avLst>
              <a:gd name="adj" fmla="val 12500"/>
            </a:avLst>
          </a:prstGeom>
          <a:solidFill>
            <a:schemeClr val="accent1"/>
          </a:solidFill>
          <a:ln w="38100">
            <a:solidFill>
              <a:srgbClr val="FFFF00"/>
            </a:solidFill>
            <a:round/>
            <a:headEnd/>
            <a:tailEnd/>
          </a:ln>
          <a:effectLst/>
        </p:spPr>
        <p:txBody>
          <a:bodyPr wrap="none" anchor="ctr"/>
          <a:lstStyle/>
          <a:p>
            <a:pPr algn="ctr"/>
            <a:r>
              <a:rPr lang="tr-TR" sz="1500" b="1"/>
              <a:t>O her şeyi Yaratan’dır.</a:t>
            </a:r>
          </a:p>
        </p:txBody>
      </p:sp>
      <p:sp>
        <p:nvSpPr>
          <p:cNvPr id="14412" name="AutoShape 76"/>
          <p:cNvSpPr>
            <a:spLocks noChangeArrowheads="1"/>
          </p:cNvSpPr>
          <p:nvPr/>
        </p:nvSpPr>
        <p:spPr bwMode="auto">
          <a:xfrm>
            <a:off x="3205163" y="404813"/>
            <a:ext cx="2879725" cy="792162"/>
          </a:xfrm>
          <a:prstGeom prst="foldedCorner">
            <a:avLst>
              <a:gd name="adj" fmla="val 12500"/>
            </a:avLst>
          </a:prstGeom>
          <a:solidFill>
            <a:schemeClr val="accent1"/>
          </a:solidFill>
          <a:ln w="38100">
            <a:solidFill>
              <a:srgbClr val="FFFF00"/>
            </a:solidFill>
            <a:round/>
            <a:headEnd/>
            <a:tailEnd/>
          </a:ln>
          <a:effectLst/>
        </p:spPr>
        <p:txBody>
          <a:bodyPr wrap="none" anchor="ctr"/>
          <a:lstStyle/>
          <a:p>
            <a:pPr algn="ctr"/>
            <a:r>
              <a:rPr lang="tr-TR" sz="1500" b="1"/>
              <a:t>O’ndan başka tanrı yoktur.</a:t>
            </a:r>
          </a:p>
        </p:txBody>
      </p:sp>
      <p:sp>
        <p:nvSpPr>
          <p:cNvPr id="14413" name="AutoShape 77"/>
          <p:cNvSpPr>
            <a:spLocks noChangeArrowheads="1"/>
          </p:cNvSpPr>
          <p:nvPr/>
        </p:nvSpPr>
        <p:spPr bwMode="auto">
          <a:xfrm>
            <a:off x="6408738" y="2708275"/>
            <a:ext cx="2663825" cy="431800"/>
          </a:xfrm>
          <a:prstGeom prst="foldedCorner">
            <a:avLst>
              <a:gd name="adj" fmla="val 12500"/>
            </a:avLst>
          </a:prstGeom>
          <a:solidFill>
            <a:schemeClr val="accent1"/>
          </a:solidFill>
          <a:ln w="38100">
            <a:solidFill>
              <a:srgbClr val="FFFF00"/>
            </a:solidFill>
            <a:round/>
            <a:headEnd/>
            <a:tailEnd/>
          </a:ln>
          <a:effectLst/>
        </p:spPr>
        <p:txBody>
          <a:bodyPr wrap="none" anchor="ctr"/>
          <a:lstStyle/>
          <a:p>
            <a:pPr algn="ctr"/>
            <a:r>
              <a:rPr lang="tr-TR" sz="1500" b="1"/>
              <a:t>Eşi, benzeri ve ortağı yoktur.</a:t>
            </a:r>
          </a:p>
        </p:txBody>
      </p:sp>
      <p:sp>
        <p:nvSpPr>
          <p:cNvPr id="14414" name="AutoShape 78"/>
          <p:cNvSpPr>
            <a:spLocks noChangeArrowheads="1"/>
          </p:cNvSpPr>
          <p:nvPr/>
        </p:nvSpPr>
        <p:spPr bwMode="auto">
          <a:xfrm>
            <a:off x="5868988" y="3789363"/>
            <a:ext cx="2879725" cy="431800"/>
          </a:xfrm>
          <a:prstGeom prst="foldedCorner">
            <a:avLst>
              <a:gd name="adj" fmla="val 12500"/>
            </a:avLst>
          </a:prstGeom>
          <a:solidFill>
            <a:schemeClr val="accent1"/>
          </a:solidFill>
          <a:ln w="38100">
            <a:solidFill>
              <a:srgbClr val="FFFF00"/>
            </a:solidFill>
            <a:round/>
            <a:headEnd/>
            <a:tailEnd/>
          </a:ln>
          <a:effectLst/>
        </p:spPr>
        <p:txBody>
          <a:bodyPr wrap="none" anchor="ctr"/>
          <a:lstStyle/>
          <a:p>
            <a:pPr algn="ctr"/>
            <a:r>
              <a:rPr lang="tr-TR" sz="1500" b="1"/>
              <a:t>Acıyan ve merhamet edendir.</a:t>
            </a:r>
          </a:p>
        </p:txBody>
      </p:sp>
      <p:sp>
        <p:nvSpPr>
          <p:cNvPr id="14415" name="AutoShape 79"/>
          <p:cNvSpPr>
            <a:spLocks noChangeArrowheads="1"/>
          </p:cNvSpPr>
          <p:nvPr/>
        </p:nvSpPr>
        <p:spPr bwMode="auto">
          <a:xfrm>
            <a:off x="5868988" y="1628775"/>
            <a:ext cx="2879725" cy="431800"/>
          </a:xfrm>
          <a:prstGeom prst="foldedCorner">
            <a:avLst>
              <a:gd name="adj" fmla="val 12500"/>
            </a:avLst>
          </a:prstGeom>
          <a:solidFill>
            <a:schemeClr val="accent1"/>
          </a:solidFill>
          <a:ln w="38100">
            <a:solidFill>
              <a:srgbClr val="FFFF00"/>
            </a:solidFill>
            <a:round/>
            <a:headEnd/>
            <a:tailEnd/>
          </a:ln>
          <a:effectLst/>
        </p:spPr>
        <p:txBody>
          <a:bodyPr wrap="none" anchor="ctr"/>
          <a:lstStyle/>
          <a:p>
            <a:pPr algn="ctr"/>
            <a:r>
              <a:rPr lang="tr-TR" sz="1500" b="1"/>
              <a:t>Görüp gözetendir.</a:t>
            </a:r>
          </a:p>
        </p:txBody>
      </p:sp>
      <p:sp>
        <p:nvSpPr>
          <p:cNvPr id="14416" name="AutoShape 80"/>
          <p:cNvSpPr>
            <a:spLocks noChangeArrowheads="1"/>
          </p:cNvSpPr>
          <p:nvPr/>
        </p:nvSpPr>
        <p:spPr bwMode="auto">
          <a:xfrm>
            <a:off x="396875" y="1557338"/>
            <a:ext cx="2879725" cy="431800"/>
          </a:xfrm>
          <a:prstGeom prst="foldedCorner">
            <a:avLst>
              <a:gd name="adj" fmla="val 12500"/>
            </a:avLst>
          </a:prstGeom>
          <a:solidFill>
            <a:schemeClr val="accent1"/>
          </a:solidFill>
          <a:ln w="38100">
            <a:solidFill>
              <a:srgbClr val="FFFF00"/>
            </a:solidFill>
            <a:round/>
            <a:headEnd/>
            <a:tailEnd/>
          </a:ln>
          <a:effectLst/>
        </p:spPr>
        <p:txBody>
          <a:bodyPr wrap="none" anchor="ctr"/>
          <a:lstStyle/>
          <a:p>
            <a:pPr algn="ctr"/>
            <a:r>
              <a:rPr lang="tr-TR" sz="1500" b="1"/>
              <a:t>Güçlüdür</a:t>
            </a:r>
          </a:p>
        </p:txBody>
      </p:sp>
      <p:sp>
        <p:nvSpPr>
          <p:cNvPr id="14417" name="AutoShape 81"/>
          <p:cNvSpPr>
            <a:spLocks noChangeArrowheads="1"/>
          </p:cNvSpPr>
          <p:nvPr/>
        </p:nvSpPr>
        <p:spPr bwMode="auto">
          <a:xfrm>
            <a:off x="107950" y="2708275"/>
            <a:ext cx="2736850" cy="431800"/>
          </a:xfrm>
          <a:prstGeom prst="foldedCorner">
            <a:avLst>
              <a:gd name="adj" fmla="val 12500"/>
            </a:avLst>
          </a:prstGeom>
          <a:solidFill>
            <a:schemeClr val="accent1"/>
          </a:solidFill>
          <a:ln w="38100">
            <a:solidFill>
              <a:srgbClr val="FFFF00"/>
            </a:solidFill>
            <a:round/>
            <a:headEnd/>
            <a:tailEnd/>
          </a:ln>
          <a:effectLst/>
        </p:spPr>
        <p:txBody>
          <a:bodyPr wrap="none" anchor="ctr"/>
          <a:lstStyle/>
          <a:p>
            <a:pPr algn="ctr"/>
            <a:r>
              <a:rPr lang="tr-TR" sz="1500" b="1"/>
              <a:t>Görüleni, görülmeyeni bilir.</a:t>
            </a:r>
          </a:p>
        </p:txBody>
      </p:sp>
      <p:sp>
        <p:nvSpPr>
          <p:cNvPr id="14418" name="AutoShape 82"/>
          <p:cNvSpPr>
            <a:spLocks noChangeArrowheads="1"/>
          </p:cNvSpPr>
          <p:nvPr/>
        </p:nvSpPr>
        <p:spPr bwMode="auto">
          <a:xfrm>
            <a:off x="396875" y="3789363"/>
            <a:ext cx="2879725" cy="431800"/>
          </a:xfrm>
          <a:prstGeom prst="foldedCorner">
            <a:avLst>
              <a:gd name="adj" fmla="val 12500"/>
            </a:avLst>
          </a:prstGeom>
          <a:solidFill>
            <a:schemeClr val="accent1"/>
          </a:solidFill>
          <a:ln w="38100">
            <a:solidFill>
              <a:srgbClr val="FFFF00"/>
            </a:solidFill>
            <a:round/>
            <a:headEnd/>
            <a:tailEnd/>
          </a:ln>
          <a:effectLst/>
        </p:spPr>
        <p:txBody>
          <a:bodyPr wrap="none" anchor="ctr"/>
          <a:lstStyle/>
          <a:p>
            <a:pPr algn="ctr"/>
            <a:r>
              <a:rPr lang="tr-TR" sz="1500" b="1"/>
              <a:t>En güzel isimler O’nundur.</a:t>
            </a:r>
          </a:p>
        </p:txBody>
      </p:sp>
      <p:sp>
        <p:nvSpPr>
          <p:cNvPr id="14419" name="Rectangle 83"/>
          <p:cNvSpPr>
            <a:spLocks noChangeArrowheads="1"/>
          </p:cNvSpPr>
          <p:nvPr/>
        </p:nvSpPr>
        <p:spPr bwMode="auto">
          <a:xfrm>
            <a:off x="3419475" y="6237288"/>
            <a:ext cx="2376488" cy="287337"/>
          </a:xfrm>
          <a:prstGeom prst="rect">
            <a:avLst/>
          </a:prstGeom>
          <a:solidFill>
            <a:srgbClr val="99CCFF"/>
          </a:solidFill>
          <a:ln w="9525">
            <a:noFill/>
            <a:miter lim="800000"/>
            <a:headEnd/>
            <a:tailEnd/>
          </a:ln>
          <a:effectLst/>
        </p:spPr>
        <p:txBody>
          <a:bodyPr wrap="none" anchor="ctr"/>
          <a:lstStyle/>
          <a:p>
            <a:pPr algn="ctr"/>
            <a:r>
              <a:rPr lang="tr-TR" sz="1500" b="1"/>
              <a:t>Haşr Suresi: 59/22-24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remove" grpId="0" nodeType="afterEffect">
                                  <p:stCondLst>
                                    <p:cond delay="0"/>
                                  </p:stCondLst>
                                  <p:childTnLst>
                                    <p:animScale>
                                      <p:cBhvr>
                                        <p:cTn id="6" dur="2000" fill="hold"/>
                                        <p:tgtEl>
                                          <p:spTgt spid="14410"/>
                                        </p:tgtEl>
                                      </p:cBhvr>
                                      <p:by x="150000" y="150000"/>
                                    </p:animScale>
                                  </p:childTnLst>
                                </p:cTn>
                              </p:par>
                            </p:childTnLst>
                          </p:cTn>
                        </p:par>
                        <p:par>
                          <p:cTn id="7" fill="hold">
                            <p:stCondLst>
                              <p:cond delay="2000"/>
                            </p:stCondLst>
                            <p:childTnLst>
                              <p:par>
                                <p:cTn id="8" presetID="2" presetClass="entr" presetSubtype="1" fill="hold" grpId="0" nodeType="afterEffect">
                                  <p:stCondLst>
                                    <p:cond delay="0"/>
                                  </p:stCondLst>
                                  <p:childTnLst>
                                    <p:set>
                                      <p:cBhvr>
                                        <p:cTn id="9" dur="1" fill="hold">
                                          <p:stCondLst>
                                            <p:cond delay="0"/>
                                          </p:stCondLst>
                                        </p:cTn>
                                        <p:tgtEl>
                                          <p:spTgt spid="14412"/>
                                        </p:tgtEl>
                                        <p:attrNameLst>
                                          <p:attrName>style.visibility</p:attrName>
                                        </p:attrNameLst>
                                      </p:cBhvr>
                                      <p:to>
                                        <p:strVal val="visible"/>
                                      </p:to>
                                    </p:set>
                                    <p:anim calcmode="lin" valueType="num">
                                      <p:cBhvr additive="base">
                                        <p:cTn id="10" dur="2000" fill="hold"/>
                                        <p:tgtEl>
                                          <p:spTgt spid="14412"/>
                                        </p:tgtEl>
                                        <p:attrNameLst>
                                          <p:attrName>ppt_x</p:attrName>
                                        </p:attrNameLst>
                                      </p:cBhvr>
                                      <p:tavLst>
                                        <p:tav tm="0">
                                          <p:val>
                                            <p:strVal val="#ppt_x"/>
                                          </p:val>
                                        </p:tav>
                                        <p:tav tm="100000">
                                          <p:val>
                                            <p:strVal val="#ppt_x"/>
                                          </p:val>
                                        </p:tav>
                                      </p:tavLst>
                                    </p:anim>
                                    <p:anim calcmode="lin" valueType="num">
                                      <p:cBhvr additive="base">
                                        <p:cTn id="11" dur="2000" fill="hold"/>
                                        <p:tgtEl>
                                          <p:spTgt spid="14412"/>
                                        </p:tgtEl>
                                        <p:attrNameLst>
                                          <p:attrName>ppt_y</p:attrName>
                                        </p:attrNameLst>
                                      </p:cBhvr>
                                      <p:tavLst>
                                        <p:tav tm="0">
                                          <p:val>
                                            <p:strVal val="0-#ppt_h/2"/>
                                          </p:val>
                                        </p:tav>
                                        <p:tav tm="100000">
                                          <p:val>
                                            <p:strVal val="#ppt_y"/>
                                          </p:val>
                                        </p:tav>
                                      </p:tavLst>
                                    </p:anim>
                                  </p:childTnLst>
                                </p:cTn>
                              </p:par>
                            </p:childTnLst>
                          </p:cTn>
                        </p:par>
                        <p:par>
                          <p:cTn id="12" fill="hold">
                            <p:stCondLst>
                              <p:cond delay="4000"/>
                            </p:stCondLst>
                            <p:childTnLst>
                              <p:par>
                                <p:cTn id="13" presetID="2" presetClass="entr" presetSubtype="9" fill="hold" grpId="0" nodeType="afterEffect">
                                  <p:stCondLst>
                                    <p:cond delay="0"/>
                                  </p:stCondLst>
                                  <p:childTnLst>
                                    <p:set>
                                      <p:cBhvr>
                                        <p:cTn id="14" dur="1" fill="hold">
                                          <p:stCondLst>
                                            <p:cond delay="0"/>
                                          </p:stCondLst>
                                        </p:cTn>
                                        <p:tgtEl>
                                          <p:spTgt spid="14416"/>
                                        </p:tgtEl>
                                        <p:attrNameLst>
                                          <p:attrName>style.visibility</p:attrName>
                                        </p:attrNameLst>
                                      </p:cBhvr>
                                      <p:to>
                                        <p:strVal val="visible"/>
                                      </p:to>
                                    </p:set>
                                    <p:anim calcmode="lin" valueType="num">
                                      <p:cBhvr additive="base">
                                        <p:cTn id="15" dur="2000" fill="hold"/>
                                        <p:tgtEl>
                                          <p:spTgt spid="14416"/>
                                        </p:tgtEl>
                                        <p:attrNameLst>
                                          <p:attrName>ppt_x</p:attrName>
                                        </p:attrNameLst>
                                      </p:cBhvr>
                                      <p:tavLst>
                                        <p:tav tm="0">
                                          <p:val>
                                            <p:strVal val="0-#ppt_w/2"/>
                                          </p:val>
                                        </p:tav>
                                        <p:tav tm="100000">
                                          <p:val>
                                            <p:strVal val="#ppt_x"/>
                                          </p:val>
                                        </p:tav>
                                      </p:tavLst>
                                    </p:anim>
                                    <p:anim calcmode="lin" valueType="num">
                                      <p:cBhvr additive="base">
                                        <p:cTn id="16" dur="2000" fill="hold"/>
                                        <p:tgtEl>
                                          <p:spTgt spid="14416"/>
                                        </p:tgtEl>
                                        <p:attrNameLst>
                                          <p:attrName>ppt_y</p:attrName>
                                        </p:attrNameLst>
                                      </p:cBhvr>
                                      <p:tavLst>
                                        <p:tav tm="0">
                                          <p:val>
                                            <p:strVal val="0-#ppt_h/2"/>
                                          </p:val>
                                        </p:tav>
                                        <p:tav tm="100000">
                                          <p:val>
                                            <p:strVal val="#ppt_y"/>
                                          </p:val>
                                        </p:tav>
                                      </p:tavLst>
                                    </p:anim>
                                  </p:childTnLst>
                                </p:cTn>
                              </p:par>
                            </p:childTnLst>
                          </p:cTn>
                        </p:par>
                        <p:par>
                          <p:cTn id="17" fill="hold">
                            <p:stCondLst>
                              <p:cond delay="6000"/>
                            </p:stCondLst>
                            <p:childTnLst>
                              <p:par>
                                <p:cTn id="18" presetID="2" presetClass="entr" presetSubtype="3" fill="hold" grpId="0" nodeType="afterEffect">
                                  <p:stCondLst>
                                    <p:cond delay="0"/>
                                  </p:stCondLst>
                                  <p:childTnLst>
                                    <p:set>
                                      <p:cBhvr>
                                        <p:cTn id="19" dur="1" fill="hold">
                                          <p:stCondLst>
                                            <p:cond delay="0"/>
                                          </p:stCondLst>
                                        </p:cTn>
                                        <p:tgtEl>
                                          <p:spTgt spid="14415"/>
                                        </p:tgtEl>
                                        <p:attrNameLst>
                                          <p:attrName>style.visibility</p:attrName>
                                        </p:attrNameLst>
                                      </p:cBhvr>
                                      <p:to>
                                        <p:strVal val="visible"/>
                                      </p:to>
                                    </p:set>
                                    <p:anim calcmode="lin" valueType="num">
                                      <p:cBhvr additive="base">
                                        <p:cTn id="20" dur="2000" fill="hold"/>
                                        <p:tgtEl>
                                          <p:spTgt spid="14415"/>
                                        </p:tgtEl>
                                        <p:attrNameLst>
                                          <p:attrName>ppt_x</p:attrName>
                                        </p:attrNameLst>
                                      </p:cBhvr>
                                      <p:tavLst>
                                        <p:tav tm="0">
                                          <p:val>
                                            <p:strVal val="1+#ppt_w/2"/>
                                          </p:val>
                                        </p:tav>
                                        <p:tav tm="100000">
                                          <p:val>
                                            <p:strVal val="#ppt_x"/>
                                          </p:val>
                                        </p:tav>
                                      </p:tavLst>
                                    </p:anim>
                                    <p:anim calcmode="lin" valueType="num">
                                      <p:cBhvr additive="base">
                                        <p:cTn id="21" dur="2000" fill="hold"/>
                                        <p:tgtEl>
                                          <p:spTgt spid="14415"/>
                                        </p:tgtEl>
                                        <p:attrNameLst>
                                          <p:attrName>ppt_y</p:attrName>
                                        </p:attrNameLst>
                                      </p:cBhvr>
                                      <p:tavLst>
                                        <p:tav tm="0">
                                          <p:val>
                                            <p:strVal val="0-#ppt_h/2"/>
                                          </p:val>
                                        </p:tav>
                                        <p:tav tm="100000">
                                          <p:val>
                                            <p:strVal val="#ppt_y"/>
                                          </p:val>
                                        </p:tav>
                                      </p:tavLst>
                                    </p:anim>
                                  </p:childTnLst>
                                </p:cTn>
                              </p:par>
                            </p:childTnLst>
                          </p:cTn>
                        </p:par>
                        <p:par>
                          <p:cTn id="22" fill="hold">
                            <p:stCondLst>
                              <p:cond delay="8000"/>
                            </p:stCondLst>
                            <p:childTnLst>
                              <p:par>
                                <p:cTn id="23" presetID="2" presetClass="entr" presetSubtype="8" fill="hold" grpId="0" nodeType="afterEffect">
                                  <p:stCondLst>
                                    <p:cond delay="0"/>
                                  </p:stCondLst>
                                  <p:childTnLst>
                                    <p:set>
                                      <p:cBhvr>
                                        <p:cTn id="24" dur="1" fill="hold">
                                          <p:stCondLst>
                                            <p:cond delay="0"/>
                                          </p:stCondLst>
                                        </p:cTn>
                                        <p:tgtEl>
                                          <p:spTgt spid="14417"/>
                                        </p:tgtEl>
                                        <p:attrNameLst>
                                          <p:attrName>style.visibility</p:attrName>
                                        </p:attrNameLst>
                                      </p:cBhvr>
                                      <p:to>
                                        <p:strVal val="visible"/>
                                      </p:to>
                                    </p:set>
                                    <p:anim calcmode="lin" valueType="num">
                                      <p:cBhvr additive="base">
                                        <p:cTn id="25" dur="2000" fill="hold"/>
                                        <p:tgtEl>
                                          <p:spTgt spid="14417"/>
                                        </p:tgtEl>
                                        <p:attrNameLst>
                                          <p:attrName>ppt_x</p:attrName>
                                        </p:attrNameLst>
                                      </p:cBhvr>
                                      <p:tavLst>
                                        <p:tav tm="0">
                                          <p:val>
                                            <p:strVal val="0-#ppt_w/2"/>
                                          </p:val>
                                        </p:tav>
                                        <p:tav tm="100000">
                                          <p:val>
                                            <p:strVal val="#ppt_x"/>
                                          </p:val>
                                        </p:tav>
                                      </p:tavLst>
                                    </p:anim>
                                    <p:anim calcmode="lin" valueType="num">
                                      <p:cBhvr additive="base">
                                        <p:cTn id="26" dur="2000" fill="hold"/>
                                        <p:tgtEl>
                                          <p:spTgt spid="14417"/>
                                        </p:tgtEl>
                                        <p:attrNameLst>
                                          <p:attrName>ppt_y</p:attrName>
                                        </p:attrNameLst>
                                      </p:cBhvr>
                                      <p:tavLst>
                                        <p:tav tm="0">
                                          <p:val>
                                            <p:strVal val="#ppt_y"/>
                                          </p:val>
                                        </p:tav>
                                        <p:tav tm="100000">
                                          <p:val>
                                            <p:strVal val="#ppt_y"/>
                                          </p:val>
                                        </p:tav>
                                      </p:tavLst>
                                    </p:anim>
                                  </p:childTnLst>
                                </p:cTn>
                              </p:par>
                            </p:childTnLst>
                          </p:cTn>
                        </p:par>
                        <p:par>
                          <p:cTn id="27" fill="hold">
                            <p:stCondLst>
                              <p:cond delay="10000"/>
                            </p:stCondLst>
                            <p:childTnLst>
                              <p:par>
                                <p:cTn id="28" presetID="2" presetClass="entr" presetSubtype="2" fill="hold" grpId="0" nodeType="afterEffect">
                                  <p:stCondLst>
                                    <p:cond delay="0"/>
                                  </p:stCondLst>
                                  <p:childTnLst>
                                    <p:set>
                                      <p:cBhvr>
                                        <p:cTn id="29" dur="1" fill="hold">
                                          <p:stCondLst>
                                            <p:cond delay="0"/>
                                          </p:stCondLst>
                                        </p:cTn>
                                        <p:tgtEl>
                                          <p:spTgt spid="14413"/>
                                        </p:tgtEl>
                                        <p:attrNameLst>
                                          <p:attrName>style.visibility</p:attrName>
                                        </p:attrNameLst>
                                      </p:cBhvr>
                                      <p:to>
                                        <p:strVal val="visible"/>
                                      </p:to>
                                    </p:set>
                                    <p:anim calcmode="lin" valueType="num">
                                      <p:cBhvr additive="base">
                                        <p:cTn id="30" dur="2000" fill="hold"/>
                                        <p:tgtEl>
                                          <p:spTgt spid="14413"/>
                                        </p:tgtEl>
                                        <p:attrNameLst>
                                          <p:attrName>ppt_x</p:attrName>
                                        </p:attrNameLst>
                                      </p:cBhvr>
                                      <p:tavLst>
                                        <p:tav tm="0">
                                          <p:val>
                                            <p:strVal val="1+#ppt_w/2"/>
                                          </p:val>
                                        </p:tav>
                                        <p:tav tm="100000">
                                          <p:val>
                                            <p:strVal val="#ppt_x"/>
                                          </p:val>
                                        </p:tav>
                                      </p:tavLst>
                                    </p:anim>
                                    <p:anim calcmode="lin" valueType="num">
                                      <p:cBhvr additive="base">
                                        <p:cTn id="31" dur="2000" fill="hold"/>
                                        <p:tgtEl>
                                          <p:spTgt spid="14413"/>
                                        </p:tgtEl>
                                        <p:attrNameLst>
                                          <p:attrName>ppt_y</p:attrName>
                                        </p:attrNameLst>
                                      </p:cBhvr>
                                      <p:tavLst>
                                        <p:tav tm="0">
                                          <p:val>
                                            <p:strVal val="#ppt_y"/>
                                          </p:val>
                                        </p:tav>
                                        <p:tav tm="100000">
                                          <p:val>
                                            <p:strVal val="#ppt_y"/>
                                          </p:val>
                                        </p:tav>
                                      </p:tavLst>
                                    </p:anim>
                                  </p:childTnLst>
                                </p:cTn>
                              </p:par>
                            </p:childTnLst>
                          </p:cTn>
                        </p:par>
                        <p:par>
                          <p:cTn id="32" fill="hold">
                            <p:stCondLst>
                              <p:cond delay="12000"/>
                            </p:stCondLst>
                            <p:childTnLst>
                              <p:par>
                                <p:cTn id="33" presetID="2" presetClass="entr" presetSubtype="12" fill="hold" grpId="0" nodeType="afterEffect">
                                  <p:stCondLst>
                                    <p:cond delay="0"/>
                                  </p:stCondLst>
                                  <p:childTnLst>
                                    <p:set>
                                      <p:cBhvr>
                                        <p:cTn id="34" dur="1" fill="hold">
                                          <p:stCondLst>
                                            <p:cond delay="0"/>
                                          </p:stCondLst>
                                        </p:cTn>
                                        <p:tgtEl>
                                          <p:spTgt spid="14418"/>
                                        </p:tgtEl>
                                        <p:attrNameLst>
                                          <p:attrName>style.visibility</p:attrName>
                                        </p:attrNameLst>
                                      </p:cBhvr>
                                      <p:to>
                                        <p:strVal val="visible"/>
                                      </p:to>
                                    </p:set>
                                    <p:anim calcmode="lin" valueType="num">
                                      <p:cBhvr additive="base">
                                        <p:cTn id="35" dur="2000" fill="hold"/>
                                        <p:tgtEl>
                                          <p:spTgt spid="14418"/>
                                        </p:tgtEl>
                                        <p:attrNameLst>
                                          <p:attrName>ppt_x</p:attrName>
                                        </p:attrNameLst>
                                      </p:cBhvr>
                                      <p:tavLst>
                                        <p:tav tm="0">
                                          <p:val>
                                            <p:strVal val="0-#ppt_w/2"/>
                                          </p:val>
                                        </p:tav>
                                        <p:tav tm="100000">
                                          <p:val>
                                            <p:strVal val="#ppt_x"/>
                                          </p:val>
                                        </p:tav>
                                      </p:tavLst>
                                    </p:anim>
                                    <p:anim calcmode="lin" valueType="num">
                                      <p:cBhvr additive="base">
                                        <p:cTn id="36" dur="2000" fill="hold"/>
                                        <p:tgtEl>
                                          <p:spTgt spid="14418"/>
                                        </p:tgtEl>
                                        <p:attrNameLst>
                                          <p:attrName>ppt_y</p:attrName>
                                        </p:attrNameLst>
                                      </p:cBhvr>
                                      <p:tavLst>
                                        <p:tav tm="0">
                                          <p:val>
                                            <p:strVal val="1+#ppt_h/2"/>
                                          </p:val>
                                        </p:tav>
                                        <p:tav tm="100000">
                                          <p:val>
                                            <p:strVal val="#ppt_y"/>
                                          </p:val>
                                        </p:tav>
                                      </p:tavLst>
                                    </p:anim>
                                  </p:childTnLst>
                                </p:cTn>
                              </p:par>
                            </p:childTnLst>
                          </p:cTn>
                        </p:par>
                        <p:par>
                          <p:cTn id="37" fill="hold">
                            <p:stCondLst>
                              <p:cond delay="14000"/>
                            </p:stCondLst>
                            <p:childTnLst>
                              <p:par>
                                <p:cTn id="38" presetID="2" presetClass="entr" presetSubtype="6" fill="hold" grpId="0" nodeType="afterEffect">
                                  <p:stCondLst>
                                    <p:cond delay="0"/>
                                  </p:stCondLst>
                                  <p:childTnLst>
                                    <p:set>
                                      <p:cBhvr>
                                        <p:cTn id="39" dur="1" fill="hold">
                                          <p:stCondLst>
                                            <p:cond delay="0"/>
                                          </p:stCondLst>
                                        </p:cTn>
                                        <p:tgtEl>
                                          <p:spTgt spid="14414"/>
                                        </p:tgtEl>
                                        <p:attrNameLst>
                                          <p:attrName>style.visibility</p:attrName>
                                        </p:attrNameLst>
                                      </p:cBhvr>
                                      <p:to>
                                        <p:strVal val="visible"/>
                                      </p:to>
                                    </p:set>
                                    <p:anim calcmode="lin" valueType="num">
                                      <p:cBhvr additive="base">
                                        <p:cTn id="40" dur="2000" fill="hold"/>
                                        <p:tgtEl>
                                          <p:spTgt spid="14414"/>
                                        </p:tgtEl>
                                        <p:attrNameLst>
                                          <p:attrName>ppt_x</p:attrName>
                                        </p:attrNameLst>
                                      </p:cBhvr>
                                      <p:tavLst>
                                        <p:tav tm="0">
                                          <p:val>
                                            <p:strVal val="1+#ppt_w/2"/>
                                          </p:val>
                                        </p:tav>
                                        <p:tav tm="100000">
                                          <p:val>
                                            <p:strVal val="#ppt_x"/>
                                          </p:val>
                                        </p:tav>
                                      </p:tavLst>
                                    </p:anim>
                                    <p:anim calcmode="lin" valueType="num">
                                      <p:cBhvr additive="base">
                                        <p:cTn id="41" dur="2000" fill="hold"/>
                                        <p:tgtEl>
                                          <p:spTgt spid="14414"/>
                                        </p:tgtEl>
                                        <p:attrNameLst>
                                          <p:attrName>ppt_y</p:attrName>
                                        </p:attrNameLst>
                                      </p:cBhvr>
                                      <p:tavLst>
                                        <p:tav tm="0">
                                          <p:val>
                                            <p:strVal val="1+#ppt_h/2"/>
                                          </p:val>
                                        </p:tav>
                                        <p:tav tm="100000">
                                          <p:val>
                                            <p:strVal val="#ppt_y"/>
                                          </p:val>
                                        </p:tav>
                                      </p:tavLst>
                                    </p:anim>
                                  </p:childTnLst>
                                </p:cTn>
                              </p:par>
                            </p:childTnLst>
                          </p:cTn>
                        </p:par>
                        <p:par>
                          <p:cTn id="42" fill="hold">
                            <p:stCondLst>
                              <p:cond delay="16000"/>
                            </p:stCondLst>
                            <p:childTnLst>
                              <p:par>
                                <p:cTn id="43" presetID="2" presetClass="entr" presetSubtype="4" fill="hold" grpId="0" nodeType="afterEffect">
                                  <p:stCondLst>
                                    <p:cond delay="0"/>
                                  </p:stCondLst>
                                  <p:childTnLst>
                                    <p:set>
                                      <p:cBhvr>
                                        <p:cTn id="44" dur="1" fill="hold">
                                          <p:stCondLst>
                                            <p:cond delay="0"/>
                                          </p:stCondLst>
                                        </p:cTn>
                                        <p:tgtEl>
                                          <p:spTgt spid="14411"/>
                                        </p:tgtEl>
                                        <p:attrNameLst>
                                          <p:attrName>style.visibility</p:attrName>
                                        </p:attrNameLst>
                                      </p:cBhvr>
                                      <p:to>
                                        <p:strVal val="visible"/>
                                      </p:to>
                                    </p:set>
                                    <p:anim calcmode="lin" valueType="num">
                                      <p:cBhvr additive="base">
                                        <p:cTn id="45" dur="2000" fill="hold"/>
                                        <p:tgtEl>
                                          <p:spTgt spid="14411"/>
                                        </p:tgtEl>
                                        <p:attrNameLst>
                                          <p:attrName>ppt_x</p:attrName>
                                        </p:attrNameLst>
                                      </p:cBhvr>
                                      <p:tavLst>
                                        <p:tav tm="0">
                                          <p:val>
                                            <p:strVal val="#ppt_x"/>
                                          </p:val>
                                        </p:tav>
                                        <p:tav tm="100000">
                                          <p:val>
                                            <p:strVal val="#ppt_x"/>
                                          </p:val>
                                        </p:tav>
                                      </p:tavLst>
                                    </p:anim>
                                    <p:anim calcmode="lin" valueType="num">
                                      <p:cBhvr additive="base">
                                        <p:cTn id="46" dur="2000" fill="hold"/>
                                        <p:tgtEl>
                                          <p:spTgt spid="14411"/>
                                        </p:tgtEl>
                                        <p:attrNameLst>
                                          <p:attrName>ppt_y</p:attrName>
                                        </p:attrNameLst>
                                      </p:cBhvr>
                                      <p:tavLst>
                                        <p:tav tm="0">
                                          <p:val>
                                            <p:strVal val="1+#ppt_h/2"/>
                                          </p:val>
                                        </p:tav>
                                        <p:tav tm="100000">
                                          <p:val>
                                            <p:strVal val="#ppt_y"/>
                                          </p:val>
                                        </p:tav>
                                      </p:tavLst>
                                    </p:anim>
                                  </p:childTnLst>
                                </p:cTn>
                              </p:par>
                            </p:childTnLst>
                          </p:cTn>
                        </p:par>
                        <p:par>
                          <p:cTn id="47" fill="hold">
                            <p:stCondLst>
                              <p:cond delay="18000"/>
                            </p:stCondLst>
                            <p:childTnLst>
                              <p:par>
                                <p:cTn id="48" presetID="2" presetClass="entr" presetSubtype="4" fill="hold" grpId="0" nodeType="afterEffect">
                                  <p:stCondLst>
                                    <p:cond delay="0"/>
                                  </p:stCondLst>
                                  <p:childTnLst>
                                    <p:set>
                                      <p:cBhvr>
                                        <p:cTn id="49" dur="1" fill="hold">
                                          <p:stCondLst>
                                            <p:cond delay="0"/>
                                          </p:stCondLst>
                                        </p:cTn>
                                        <p:tgtEl>
                                          <p:spTgt spid="14419"/>
                                        </p:tgtEl>
                                        <p:attrNameLst>
                                          <p:attrName>style.visibility</p:attrName>
                                        </p:attrNameLst>
                                      </p:cBhvr>
                                      <p:to>
                                        <p:strVal val="visible"/>
                                      </p:to>
                                    </p:set>
                                    <p:anim calcmode="lin" valueType="num">
                                      <p:cBhvr additive="base">
                                        <p:cTn id="50" dur="500" fill="hold"/>
                                        <p:tgtEl>
                                          <p:spTgt spid="14419"/>
                                        </p:tgtEl>
                                        <p:attrNameLst>
                                          <p:attrName>ppt_x</p:attrName>
                                        </p:attrNameLst>
                                      </p:cBhvr>
                                      <p:tavLst>
                                        <p:tav tm="0">
                                          <p:val>
                                            <p:strVal val="#ppt_x"/>
                                          </p:val>
                                        </p:tav>
                                        <p:tav tm="100000">
                                          <p:val>
                                            <p:strVal val="#ppt_x"/>
                                          </p:val>
                                        </p:tav>
                                      </p:tavLst>
                                    </p:anim>
                                    <p:anim calcmode="lin" valueType="num">
                                      <p:cBhvr additive="base">
                                        <p:cTn id="51" dur="500" fill="hold"/>
                                        <p:tgtEl>
                                          <p:spTgt spid="14419"/>
                                        </p:tgtEl>
                                        <p:attrNameLst>
                                          <p:attrName>ppt_y</p:attrName>
                                        </p:attrNameLst>
                                      </p:cBhvr>
                                      <p:tavLst>
                                        <p:tav tm="0">
                                          <p:val>
                                            <p:strVal val="1+#ppt_h/2"/>
                                          </p:val>
                                        </p:tav>
                                        <p:tav tm="100000">
                                          <p:val>
                                            <p:strVal val="#ppt_y"/>
                                          </p:val>
                                        </p:tav>
                                      </p:tavLst>
                                    </p:anim>
                                  </p:childTnLst>
                                </p:cTn>
                              </p:par>
                            </p:childTnLst>
                          </p:cTn>
                        </p:par>
                        <p:par>
                          <p:cTn id="52" fill="hold">
                            <p:stCondLst>
                              <p:cond delay="18500"/>
                            </p:stCondLst>
                            <p:childTnLst>
                              <p:par>
                                <p:cTn id="53" presetID="6" presetClass="emph" presetSubtype="0" fill="remove" grpId="1" nodeType="afterEffect">
                                  <p:stCondLst>
                                    <p:cond delay="0"/>
                                  </p:stCondLst>
                                  <p:childTnLst>
                                    <p:animScale>
                                      <p:cBhvr>
                                        <p:cTn id="54" dur="2000" fill="hold"/>
                                        <p:tgtEl>
                                          <p:spTgt spid="14419"/>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10" grpId="0" animBg="1"/>
      <p:bldP spid="14411" grpId="0" animBg="1"/>
      <p:bldP spid="14412" grpId="0" animBg="1"/>
      <p:bldP spid="14413" grpId="0" animBg="1"/>
      <p:bldP spid="14414" grpId="0" animBg="1"/>
      <p:bldP spid="14415" grpId="0" animBg="1"/>
      <p:bldP spid="14416" grpId="0" animBg="1"/>
      <p:bldP spid="14417" grpId="0" animBg="1"/>
      <p:bldP spid="14418" grpId="0" animBg="1"/>
      <p:bldP spid="14419" grpId="0" animBg="1"/>
      <p:bldP spid="14419"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t1.gstatic.com/images?q=tbn:ANd9GcQnBrVjuLS7MSpEd1dwWrDsk_uTcvSElTmholfMdVRQNUiXPz58VQ"/>
          <p:cNvPicPr>
            <a:picLocks noChangeAspect="1" noChangeArrowheads="1"/>
          </p:cNvPicPr>
          <p:nvPr/>
        </p:nvPicPr>
        <p:blipFill>
          <a:blip r:embed="rId3" cstate="print"/>
          <a:srcRect/>
          <a:stretch>
            <a:fillRect/>
          </a:stretch>
        </p:blipFill>
        <p:spPr bwMode="auto">
          <a:xfrm>
            <a:off x="0" y="3140968"/>
            <a:ext cx="2466975" cy="1847851"/>
          </a:xfrm>
          <a:prstGeom prst="rect">
            <a:avLst/>
          </a:prstGeom>
          <a:noFill/>
        </p:spPr>
      </p:pic>
      <p:pic>
        <p:nvPicPr>
          <p:cNvPr id="25604" name="Picture 4" descr="http://t1.gstatic.com/images?q=tbn:ANd9GcQnBrVjuLS7MSpEd1dwWrDsk_uTcvSElTmholfMdVRQNUiXPz58VQ"/>
          <p:cNvPicPr>
            <a:picLocks noChangeAspect="1" noChangeArrowheads="1"/>
          </p:cNvPicPr>
          <p:nvPr/>
        </p:nvPicPr>
        <p:blipFill>
          <a:blip r:embed="rId3" cstate="print"/>
          <a:srcRect/>
          <a:stretch>
            <a:fillRect/>
          </a:stretch>
        </p:blipFill>
        <p:spPr bwMode="auto">
          <a:xfrm>
            <a:off x="9828584" y="7389440"/>
            <a:ext cx="2466975" cy="1847851"/>
          </a:xfrm>
          <a:prstGeom prst="rect">
            <a:avLst/>
          </a:prstGeom>
          <a:noFill/>
        </p:spPr>
      </p:pic>
      <p:pic>
        <p:nvPicPr>
          <p:cNvPr id="6" name="Picture 2" descr="http://t1.gstatic.com/images?q=tbn:ANd9GcQnBrVjuLS7MSpEd1dwWrDsk_uTcvSElTmholfMdVRQNUiXPz58VQ"/>
          <p:cNvPicPr>
            <a:picLocks noChangeAspect="1" noChangeArrowheads="1"/>
          </p:cNvPicPr>
          <p:nvPr/>
        </p:nvPicPr>
        <p:blipFill>
          <a:blip r:embed="rId3" cstate="print"/>
          <a:srcRect/>
          <a:stretch>
            <a:fillRect/>
          </a:stretch>
        </p:blipFill>
        <p:spPr bwMode="auto">
          <a:xfrm>
            <a:off x="0" y="5010149"/>
            <a:ext cx="2466975" cy="1847851"/>
          </a:xfrm>
          <a:prstGeom prst="rect">
            <a:avLst/>
          </a:prstGeom>
          <a:noFill/>
        </p:spPr>
      </p:pic>
      <p:pic>
        <p:nvPicPr>
          <p:cNvPr id="7" name="Picture 4" descr="http://t1.gstatic.com/images?q=tbn:ANd9GcQnBrVjuLS7MSpEd1dwWrDsk_uTcvSElTmholfMdVRQNUiXPz58VQ"/>
          <p:cNvPicPr>
            <a:picLocks noChangeAspect="1" noChangeArrowheads="1"/>
          </p:cNvPicPr>
          <p:nvPr/>
        </p:nvPicPr>
        <p:blipFill>
          <a:blip r:embed="rId3" cstate="print"/>
          <a:srcRect/>
          <a:stretch>
            <a:fillRect/>
          </a:stretch>
        </p:blipFill>
        <p:spPr bwMode="auto">
          <a:xfrm>
            <a:off x="0" y="1268760"/>
            <a:ext cx="2466975" cy="1847851"/>
          </a:xfrm>
          <a:prstGeom prst="rect">
            <a:avLst/>
          </a:prstGeom>
          <a:noFill/>
        </p:spPr>
      </p:pic>
      <p:pic>
        <p:nvPicPr>
          <p:cNvPr id="25605" name="Picture 5" descr="C:\Users\mevlana\Desktop\imagesCA4OH4UY.jpg"/>
          <p:cNvPicPr>
            <a:picLocks noGrp="1" noChangeAspect="1" noChangeArrowheads="1"/>
          </p:cNvPicPr>
          <p:nvPr>
            <p:ph idx="1"/>
          </p:nvPr>
        </p:nvPicPr>
        <p:blipFill>
          <a:blip r:embed="rId4" cstate="print"/>
          <a:srcRect/>
          <a:stretch>
            <a:fillRect/>
          </a:stretch>
        </p:blipFill>
        <p:spPr bwMode="auto">
          <a:xfrm>
            <a:off x="0" y="0"/>
            <a:ext cx="2457450" cy="1857375"/>
          </a:xfrm>
          <a:prstGeom prst="rect">
            <a:avLst/>
          </a:prstGeom>
          <a:noFill/>
        </p:spPr>
      </p:pic>
      <p:sp>
        <p:nvSpPr>
          <p:cNvPr id="8" name="7 Metin kutusu"/>
          <p:cNvSpPr txBox="1"/>
          <p:nvPr/>
        </p:nvSpPr>
        <p:spPr>
          <a:xfrm>
            <a:off x="2555776" y="260648"/>
            <a:ext cx="6408712" cy="5355312"/>
          </a:xfrm>
          <a:prstGeom prst="rect">
            <a:avLst/>
          </a:prstGeom>
          <a:noFill/>
        </p:spPr>
        <p:txBody>
          <a:bodyPr wrap="square" rtlCol="0">
            <a:spAutoFit/>
          </a:bodyPr>
          <a:lstStyle/>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a:p>
        </p:txBody>
      </p:sp>
      <p:sp>
        <p:nvSpPr>
          <p:cNvPr id="12" name="11 Dikdörtgen"/>
          <p:cNvSpPr/>
          <p:nvPr/>
        </p:nvSpPr>
        <p:spPr>
          <a:xfrm>
            <a:off x="2771122" y="1628800"/>
            <a:ext cx="3601755" cy="369332"/>
          </a:xfrm>
          <a:prstGeom prst="rect">
            <a:avLst/>
          </a:prstGeom>
        </p:spPr>
        <p:txBody>
          <a:bodyPr wrap="square">
            <a:spAutoFit/>
          </a:bodyPr>
          <a:lstStyle/>
          <a:p>
            <a:r>
              <a:rPr lang="tr-TR" b="1" dirty="0" smtClean="0"/>
              <a:t>MÜSLÜMAN GENÇLERE DİN BİLGİSİ </a:t>
            </a:r>
            <a:endParaRPr lang="tr-TR" dirty="0"/>
          </a:p>
        </p:txBody>
      </p:sp>
      <p:sp>
        <p:nvSpPr>
          <p:cNvPr id="13" name="12 Dikdörtgen"/>
          <p:cNvSpPr/>
          <p:nvPr/>
        </p:nvSpPr>
        <p:spPr>
          <a:xfrm>
            <a:off x="2771801" y="1124744"/>
            <a:ext cx="2837952" cy="369332"/>
          </a:xfrm>
          <a:prstGeom prst="rect">
            <a:avLst/>
          </a:prstGeom>
        </p:spPr>
        <p:txBody>
          <a:bodyPr wrap="square">
            <a:spAutoFit/>
          </a:bodyPr>
          <a:lstStyle/>
          <a:p>
            <a:r>
              <a:rPr lang="tr-TR" dirty="0" smtClean="0"/>
              <a:t>WEB KÜTÜPHANESİ </a:t>
            </a:r>
            <a:endParaRPr lang="tr-TR" dirty="0"/>
          </a:p>
        </p:txBody>
      </p:sp>
      <p:sp>
        <p:nvSpPr>
          <p:cNvPr id="14" name="13 Dikdörtgen"/>
          <p:cNvSpPr/>
          <p:nvPr/>
        </p:nvSpPr>
        <p:spPr>
          <a:xfrm>
            <a:off x="2555776" y="117693"/>
            <a:ext cx="4896544" cy="6740307"/>
          </a:xfrm>
          <a:prstGeom prst="rect">
            <a:avLst/>
          </a:prstGeom>
        </p:spPr>
        <p:txBody>
          <a:bodyPr wrap="square">
            <a:spAutoFit/>
          </a:bodyPr>
          <a:lstStyle/>
          <a:p>
            <a:r>
              <a:rPr lang="tr-TR" dirty="0" smtClean="0"/>
              <a:t>Sayfa:12</a:t>
            </a:r>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r>
              <a:rPr lang="tr-TR" dirty="0" smtClean="0"/>
              <a:t>/161</a:t>
            </a:r>
          </a:p>
        </p:txBody>
      </p:sp>
      <p:sp>
        <p:nvSpPr>
          <p:cNvPr id="15" name="14 Dikdörtgen"/>
          <p:cNvSpPr/>
          <p:nvPr/>
        </p:nvSpPr>
        <p:spPr>
          <a:xfrm>
            <a:off x="3923928" y="332656"/>
            <a:ext cx="2448272" cy="369332"/>
          </a:xfrm>
          <a:prstGeom prst="rect">
            <a:avLst/>
          </a:prstGeom>
        </p:spPr>
        <p:txBody>
          <a:bodyPr wrap="square">
            <a:spAutoFit/>
          </a:bodyPr>
          <a:lstStyle/>
          <a:p>
            <a:r>
              <a:rPr lang="tr-TR" b="1" dirty="0" smtClean="0">
                <a:hlinkClick r:id="rId5"/>
              </a:rPr>
              <a:t>Diyanet İşleri</a:t>
            </a:r>
            <a:r>
              <a:rPr lang="tr-TR" dirty="0" smtClean="0">
                <a:hlinkClick r:id="rId5"/>
              </a:rPr>
              <a:t> Başkanlığı</a:t>
            </a:r>
            <a:endParaRPr lang="tr-TR" dirty="0" smtClean="0"/>
          </a:p>
        </p:txBody>
      </p:sp>
      <p:sp>
        <p:nvSpPr>
          <p:cNvPr id="16" name="15 Metin kutusu"/>
          <p:cNvSpPr txBox="1"/>
          <p:nvPr/>
        </p:nvSpPr>
        <p:spPr>
          <a:xfrm>
            <a:off x="4644008" y="0"/>
            <a:ext cx="2448272" cy="369332"/>
          </a:xfrm>
          <a:prstGeom prst="rect">
            <a:avLst/>
          </a:prstGeom>
          <a:noFill/>
        </p:spPr>
        <p:txBody>
          <a:bodyPr wrap="square" rtlCol="0">
            <a:spAutoFit/>
          </a:bodyPr>
          <a:lstStyle/>
          <a:p>
            <a:r>
              <a:rPr lang="tr-TR" dirty="0" smtClean="0"/>
              <a:t>KAYNAKLAR</a:t>
            </a:r>
            <a:endParaRPr lang="tr-TR" dirty="0"/>
          </a:p>
        </p:txBody>
      </p:sp>
      <p:sp>
        <p:nvSpPr>
          <p:cNvPr id="17" name="16 Dikdörtgen"/>
          <p:cNvSpPr/>
          <p:nvPr/>
        </p:nvSpPr>
        <p:spPr>
          <a:xfrm>
            <a:off x="3363688" y="3244334"/>
            <a:ext cx="184731" cy="369332"/>
          </a:xfrm>
          <a:prstGeom prst="rect">
            <a:avLst/>
          </a:prstGeom>
        </p:spPr>
        <p:txBody>
          <a:bodyPr wrap="none">
            <a:spAutoFit/>
          </a:bodyPr>
          <a:lstStyle/>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0" y="3140968"/>
            <a:ext cx="2466975" cy="1847851"/>
          </a:xfrm>
          <a:prstGeom prst="rect">
            <a:avLst/>
          </a:prstGeom>
          <a:noFill/>
        </p:spPr>
      </p:pic>
      <p:pic>
        <p:nvPicPr>
          <p:cNvPr id="25604" name="Picture 4"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9828584" y="7389440"/>
            <a:ext cx="2466975" cy="1847851"/>
          </a:xfrm>
          <a:prstGeom prst="rect">
            <a:avLst/>
          </a:prstGeom>
          <a:noFill/>
        </p:spPr>
      </p:pic>
      <p:pic>
        <p:nvPicPr>
          <p:cNvPr id="6" name="Picture 2"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0" y="5010149"/>
            <a:ext cx="2466975" cy="1847851"/>
          </a:xfrm>
          <a:prstGeom prst="rect">
            <a:avLst/>
          </a:prstGeom>
          <a:noFill/>
        </p:spPr>
      </p:pic>
      <p:pic>
        <p:nvPicPr>
          <p:cNvPr id="7" name="Picture 4"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0" y="1268760"/>
            <a:ext cx="2466975" cy="1847851"/>
          </a:xfrm>
          <a:prstGeom prst="rect">
            <a:avLst/>
          </a:prstGeom>
          <a:noFill/>
        </p:spPr>
      </p:pic>
      <p:pic>
        <p:nvPicPr>
          <p:cNvPr id="25605" name="Picture 5" descr="C:\Users\mevlana\Desktop\imagesCA4OH4UY.jpg"/>
          <p:cNvPicPr>
            <a:picLocks noGrp="1" noChangeAspect="1" noChangeArrowheads="1"/>
          </p:cNvPicPr>
          <p:nvPr>
            <p:ph idx="4294967295"/>
          </p:nvPr>
        </p:nvPicPr>
        <p:blipFill>
          <a:blip r:embed="rId3" cstate="print"/>
          <a:srcRect/>
          <a:stretch>
            <a:fillRect/>
          </a:stretch>
        </p:blipFill>
        <p:spPr bwMode="auto">
          <a:xfrm>
            <a:off x="0" y="0"/>
            <a:ext cx="2457450" cy="1857375"/>
          </a:xfrm>
          <a:prstGeom prst="rect">
            <a:avLst/>
          </a:prstGeom>
          <a:noFill/>
        </p:spPr>
      </p:pic>
      <p:sp>
        <p:nvSpPr>
          <p:cNvPr id="11" name="10 Metin kutusu"/>
          <p:cNvSpPr txBox="1"/>
          <p:nvPr/>
        </p:nvSpPr>
        <p:spPr>
          <a:xfrm>
            <a:off x="2555776" y="476672"/>
            <a:ext cx="5904656" cy="2554545"/>
          </a:xfrm>
          <a:prstGeom prst="rect">
            <a:avLst/>
          </a:prstGeom>
          <a:noFill/>
        </p:spPr>
        <p:txBody>
          <a:bodyPr wrap="square" rtlCol="0">
            <a:spAutoFit/>
          </a:bodyPr>
          <a:lstStyle/>
          <a:p>
            <a:r>
              <a:rPr lang="ar-SA" sz="4400" dirty="0" smtClean="0"/>
              <a:t>فَأَقِ</a:t>
            </a:r>
            <a:r>
              <a:rPr lang="ar-SA" sz="3600" dirty="0" smtClean="0"/>
              <a:t>مْ وَجْهَكَ لِلدِّين حَنِيفاً فِطْرَةَ اللَّهِ الَّتِي فَطَرَ النَّاسَ عَلَيْهَالإ تَبْدِيلَ لِخَلْقِ اللَّهِ َ ذَلِكَ الدِّينُ الْقَيِّمُ وَلَكِنَّ أَكْثَرَ النَّاسِ لإ يَعْلَمُونَ</a:t>
            </a:r>
            <a:endParaRPr lang="tr-TR" sz="3600" dirty="0" smtClean="0"/>
          </a:p>
          <a:p>
            <a:endParaRPr lang="tr-TR" sz="4400" dirty="0"/>
          </a:p>
        </p:txBody>
      </p:sp>
      <p:sp>
        <p:nvSpPr>
          <p:cNvPr id="18" name="17 Metin kutusu"/>
          <p:cNvSpPr txBox="1"/>
          <p:nvPr/>
        </p:nvSpPr>
        <p:spPr>
          <a:xfrm>
            <a:off x="2771800" y="2492896"/>
            <a:ext cx="6120680" cy="4524315"/>
          </a:xfrm>
          <a:prstGeom prst="rect">
            <a:avLst/>
          </a:prstGeom>
          <a:noFill/>
        </p:spPr>
        <p:txBody>
          <a:bodyPr wrap="square" rtlCol="0">
            <a:spAutoFit/>
          </a:bodyPr>
          <a:lstStyle/>
          <a:p>
            <a:r>
              <a:rPr lang="tr-TR" sz="3200" dirty="0" smtClean="0"/>
              <a:t>“Hakka yönelen bir kimse olarak yüzünü dine çevir. Allah’ın insanları üzerinde yarattığı fıtrata sımsıkı tutun. Allah’ın yaratmasında hiçbir değiştirme yoktur. İşte bu dosdoğru dindir. Fakat insanların çoğu bilmezler.”</a:t>
            </a:r>
            <a:r>
              <a:rPr lang="tr-TR" sz="3200" baseline="30000" dirty="0" smtClean="0"/>
              <a:t> </a:t>
            </a:r>
            <a:endParaRPr lang="tr-TR" sz="3200" dirty="0" smtClean="0"/>
          </a:p>
          <a:p>
            <a:r>
              <a:rPr lang="fr-FR" sz="3200" dirty="0" err="1" smtClean="0"/>
              <a:t>Rum</a:t>
            </a:r>
            <a:r>
              <a:rPr lang="fr-FR" sz="3200" dirty="0" smtClean="0"/>
              <a:t>, 30/30</a:t>
            </a:r>
            <a:endParaRPr lang="tr-TR" sz="3200" dirty="0" smtClean="0"/>
          </a:p>
          <a:p>
            <a:endParaRPr lang="tr-TR"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332656"/>
            <a:ext cx="7056784" cy="1152128"/>
          </a:xfrm>
        </p:spPr>
        <p:txBody>
          <a:bodyPr>
            <a:normAutofit/>
          </a:bodyPr>
          <a:lstStyle/>
          <a:p>
            <a:r>
              <a:rPr lang="tr-TR" sz="6600" dirty="0" smtClean="0"/>
              <a:t>HAZIRLAYAN </a:t>
            </a:r>
          </a:p>
        </p:txBody>
      </p:sp>
      <p:sp>
        <p:nvSpPr>
          <p:cNvPr id="14" name="13 Alt Başlık"/>
          <p:cNvSpPr>
            <a:spLocks noGrp="1"/>
          </p:cNvSpPr>
          <p:nvPr>
            <p:ph type="subTitle" idx="1"/>
          </p:nvPr>
        </p:nvSpPr>
        <p:spPr>
          <a:xfrm>
            <a:off x="533400" y="5517232"/>
            <a:ext cx="7711008" cy="1008112"/>
          </a:xfrm>
        </p:spPr>
        <p:txBody>
          <a:bodyPr>
            <a:normAutofit fontScale="85000" lnSpcReduction="10000"/>
          </a:bodyPr>
          <a:lstStyle/>
          <a:p>
            <a:r>
              <a:rPr lang="tr-TR" dirty="0" smtClean="0"/>
              <a:t>HÜSEYİN EROL				</a:t>
            </a:r>
          </a:p>
          <a:p>
            <a:r>
              <a:rPr lang="tr-TR" dirty="0" smtClean="0"/>
              <a:t>AFYONKARAHİSAR MEVLANA CAMİİ İMAM HATİB-İ</a:t>
            </a:r>
          </a:p>
          <a:p>
            <a:endParaRPr lang="tr-TR" dirty="0"/>
          </a:p>
        </p:txBody>
      </p:sp>
      <p:sp>
        <p:nvSpPr>
          <p:cNvPr id="2050" name="AutoShape 2" descr="data:image/jpeg;base64,/9j/4AAQSkZJRgABAQAAAQABAAD/2wCEAAkGBhQSERUUExMUFRQWFxgYGBYXGBQYFhgXFhgVFBcUFxgXHCYeFxokHBQUHy8gIycpLCwsFR4xNTAqNSYrLCkBCQoKDgwOGg8PGiwgHyQsKSosKSosKSwqLCwqLCwsLCwsLCwsLCwsLCwpKSksLCksLCwsKSwpLCwsKSksLCksLP/AABEIAL4AuAMBIgACEQEDEQH/xAAcAAABBQEBAQAAAAAAAAAAAAAHAAMEBQYCAQj/xABGEAABAwEEBQkFBQcCBgMAAAABAAIRAwQFITEGEkFRYRMiUnGBkaGxwQcVMtHwFiMzQuEUJGJygpKyovFTY2RzwtIXQ0T/xAAaAQACAwEBAAAAAAAAAAAAAAAEBQECAwYA/8QALxEAAQQBAwIFAwQCAwAAAAAAAQACAxEEEiExE0EFFBUyUWFxgSIjM7FCkaHB8f/aAAwDAQACEQMRAD8AODnRmqu16Q06Zgrq/rVqUiUIr4vdxccUNNNoRmPj9XdFH7XU9yX2upoMi/D0vrJeMvx0YmT9bkP5sozyARobpbS+inftKxBL3y47duGOEfNP2TSFzTBOG/cqHLPZT5AIz/aRiaqaVU25hDRt6k7epM1rwJwJzWI8R3oqfTwiW/TOmE5Z9L6TzAz60Brzviox5BPV1bFxZL/fIIOSN69tsK3pordfQv2gYmXaUsGBCGFh0g5RodOO0cVzbbzdzcJxQXqBDtJXvTgiqzSJh2LytpNTaJOSG/vMxiVmtIdJHE6rTzW5nirRZzpHUF704Ixt00pE/qn2aUsJgBAChfj3OABMkwFsbJbS1oEydp3lbT5vTVneGAIp/aJibq6U0whha79LGzjJyVUL6cc3GYkrJmcXbrP08Iw/aynuS+1lP6KDXvl0ziT9YJe+jjj1wforUZaj08Ix/a+mptmv1j0DKl9Ow2TsPqtFo/fUgSTmBjlOwBT5s2quwQBaMbXSkq647RrU0ke12oWlTm6TSiaWH7rvQbvcc47EZtKWzS70Gr4AJIIkHA/UpdlpvgcKnjHtHaTPkmXnGAHOIxOGI3bYUjUiI+sZhMVBGsCSA6CHcYjHuQDU3XjHbu0bR1pzYdu7DYuKYBcBOtDYcQMzOAnfCfptPz6iB4rztl5WF2VyQWnMeWSlvCq7AYqADzVyWoGUU5SFV3rdorMy5wxafRZynT1cIywPet5Y7vfUMNa526BtOzr2rO6TWE0HklpxzBGTpOB3ZIqBzq0njsoLr/SCoV1XiKdQAnmugHhuK1gKG73YytrcF4crSE/E3mn0KjLhoB4/K206VLvG2cnTJ2nADiVmGmZ27+1daU3jrVQxpwZ/kc/kmrmY6rUbTAxdt3AYknslXih0R6lRzXHcK2uK6g0mpHBvqQrxWNS4alOmHBp1Q1p2YNJhpInCYULVQcxcXW5Va8P4Nqlt51nxuH0Uy5sDHLf4rsCS6RMzKValII39fZ17O5btoUFKhPcYnWAIbrBgE4cT8k5nHUPru8lDshealVrw0GWun+B2TR3Kzj/b04LeQaTSqHBwUWoZAI+t3kmaN6nlmMacKZk7tfb4eZUtzdYgfUZdSqWWTk7a9uzWB7wCisMNc/dL/EHFsYr5X0hou8GkCMiAe/FJRNA3zZhwwSTZgoUkTzZtTtIh92g1pLR1Xk7Djv24cUZtIPw0L77swdIgdqU5ztLk38PFhY44nPCIj19Ent+vWPkn7RYC1x2jfjtxXLgCRIEjsz3oIOB4TVN0zI4Yzx7SnNQzlhjJzx2fJeOAkYHOfkCvHGdigleT1hpzUGAy+vrgr5rJUK67GWCTmerrwVlRGPahZDblaqC1NOnydlYG67HObymPwl8/EDjEgxkqvSO7216LpbJDW69SQQ4v1i0/zCDjlitjYrA13JMJfq8kMCeAwHDas/etkDGV4B/EYNYfDg04OjM7ZjanE0Ray/p/SSQS/ubc2gfVsLg4tgkgwp1zV3UHknIiCPLxVzflGHB28QesbfFUlaJhYiTqtohPHSHhRq1lcSXTMknjJW89mtzxNZzQcyQcBqMxPefJZezU9YgCccO9EjReygNqN1ZDab8ZGGAE8erioc8uIYspZCIiraxM1hUbBqAtedrWABuAAOGEzlsCyjmZ/QRCtt2sY3mtLpovJgkSYzn62LBFqwzGaNIKEwnB+oj6LN6vxA8RgfI7EnZgbYBExPXvHWp14WSDrtx+uCrbVbQymXHYN2O4eaybvwjyQFHZR+9cT0WjjhrEme2FIJEF2ZiOzOP1VdabyPKNaBhyvJnjLAW+JKu7Ldk4v2RhwW0ttALlmxwNgJXdZfzGCDMbd3Yqi8qerbp3tYfCPRamQMgs9fjP3mkd7PJx+avgPuf8IbPH7P5R20UpAUpGToPeJSXmh7ps7D/C3yXqfs4XPSe5P6QfAhPe9qcCTIOJwLdgJAggzsRY0g+BCq+rvBJiR3HjtCVZxaDum2BdbKqZeTXCHNw2wQR6Fc1aNJ+TgCdh5vXnHWvKl1uHwkYDZLcPEJirQeMC2fHwEpaAz/Eptv3Un3ON+3A798qXZ7C1uQ2/QKqKFUicwRuJHeFaWO1y7VLiSRLcBiAGl2IABPOB71R7X1dqQ5TA1d0fi7/Jcgr2EMDSseKROslqa7VFJ7XnUEkFpMCBB7ys/pCG8gXjWJqP1jsbIBbqxsMN81k21Tvx8e9PutzzT1C4lrcmmcMIkT1+KOflh1k3uKq9ktZgmN4cCs9pFSJoEjNsHsyKw9V0lEa2UdZjhvBHgsAbCZgkArXDeNJBTZpaBurbROmXVgZwaCY2TkPNFLROjrF8g/AcR+XLEjah/ojYtTXJ4AeZ9FqKFsewENcWg4GDmNxWMkoE+rsFlks6jS1q3d6W5ga5tV/ONMwAcZxgQ3LYsDXrhjXOOTQXHqEk+Sc1lWX/AGxjaRY4F7qgLG02/E8uEQNw4qmrqOa0DYfkoWKEQNJtZ256NpsziyadSgajA8DMGsAZaeGsAf1V5pBYG/s9V0QQ0nugnyUW5dD2UTTqOc91RoxbI5PW4CNnotE5oIWmRM3qBzd657WrwxuDCD3WMs5bWrEU6T3U31KdRtUiGRSEPz2kiO1astXFK0Mc57GRNOAQMgSNaB2J2o4NaXOMAAk8AASfJYzymRwFUrxs0iybTBCpr+o8+i7i4f4lNaHaQ/tHKtd8TXl7R/A45dhgdqsdIGSykd1TzafkisaN0OSGuQ2S8S45c1FvQZ02VnVHckuNAT+7BJdGNlzruVYX/wDAhjflpbTDnvMNGZ9BvJ3InaQfhoLXmTabQXZ0qToY3Y+oMS88Bs60pzYw51ngJphOoUOSlRql/wB5U5jQCW05xAidapGZjHVyHEr2w3m2qCQHgjNrhBEjWHWCDgVxedfkrO9+oHENxG8HAz2Erm6KDGACmDqO504mcBBk4lKiGujLq+ybgnVpH5VgRrZtnrj1xTbmsaNYw0MJfOzAFrieEJyz12vMtcHNiJBBEgkRO9YvSi+qmpaaZPN5ZtMbIbql5HH4R3q2PC6V+nhVnmbE3UvbX7RyKn3dJpYNri7Wdxwwb4rT3NpBTtNPXbgR8TTm09mY4rKUNE7LWpDkbQDVIBxc2C4jEFuYxneudDLtrUrS5zhqspyyrM4yJjDcYPUj5sfHdGdAohARTTteNW4K37mwQeO8dkLxxMGY+f0EmDAnPOc98SvAeOG3MZ4diSJsFy8gGAZ81jrc9rarhP5vrYteXc3HZGOQ6lhr/MWh2eJEccAjMNtuI+isAD7jS2FxAciHDaSfGPRWQKq7laBQY3aG48JM4p+8XHUhsgk4Qc+GCFeLkIUuoKeHJmjZGNeXxLzhruxdHRHRHALmg46onOMVFvu9hZ6D6hzA5o3uODR5nsVmBxdob32WTqA1HsrVRb4vHkKFSrE6jZA3nIDqkhVehduqVbKH1HFzi9+J3SP1UvSlmtYq4/gJ7iCtBFpmEbvkBU16otQ+FmfZ5bHPdaS4y5xY8neSXz5rQ6UMc6x1gwwdSesAguHcFkfZu77ysP4Gn/V+qIBphzS05EEHqIIPmiss6MnV9kPjfrgr7oRaM3gaFobUElowfHQOBPZgexFK9qc0ZGxzT2SB6oZaOu5K2sa4YaxpuB2h0sIPgipaaX3DxGQEdhHyR2UQMiMoLHH7Dx/wiPoAf3f63JLn2f8A4B7Ek1SgqRptX1LM4jMiB2oTWui+lSpGnEmZBGZqRDuoZkbkUdPj9x3oVaS3qKIoOcHGmWwS0SWktaBI6g8dqBywSAAOUwwnCyT2XlIlzXUnuDnRqvcMAdach1Ed4VLdd8GlRpt5OrVc0OaRTEgBjnMBPHmnDgky8XVnONmpFpcIfXqDVaANoG0j0C4s93V7PUIoNbVY4DVLnRBjWJd2uJ/qS9sbQCH9964/8TNzySHN+1qXY6tCvV5rtVuDn0XSx3KtMB8bcDjG0CVX31c767LSKeLm2nWA6X3YBjjiE9Quynaav7xVbUqMHwUwWtaJg86JdjtlW1xsDXWgDIVoA4BjAFL5OjbmncAbfn57qoZ1RpcNjaF9exVKfxMe2N7SFeXDfdUVaI1/icGu1jIIb8M9jtXqAW9vK8WUmF1VwDdxxngBtKwtyWYWq2a7WBlJh19UZCDgOsn1RceV143Oe2gByg343Rka1rrJ7IkB2EwTMbsOG+c0o2QRvkZg5FeUsMQcer6BXdSsXCHOJI2mPQLnCnotNTzY34+YhRH3eC6SfAeClEL0KusjhWDflc0qQaFXXnb6tKoHQDZ9WHHa1+OqTwyHarRcWmyioxzDEOEfL0WkLgH24WqyNttApuwUXMZDnue44ku2ExLRuAM4LM6cPNQtpTDWU31ndnNb44dq1uWB/Q9SxOklTWrVx0jQoDqMvd/imGGNU5ceyCyzUWkd1rNGbLydlos26gJ63c71Uq+mTZqw/wCU/wDxJT9NsYbsO7AeS8trJpvG9jh3tKC1l0ur6okMpmn6Ieezf8eqP+X/AOTVvwQEPfZwP3ip/wBo/wCTEQnwi/Ef5/wELgfxfkoV6T0zSt1QjDnh47YcPFFiy1BUolwyfT1h/U3WQ59otmitTf0mQetpI8i1bjQR5dY6M9Et7AXNHgjZTriik7oWMaZJGInez/8AA7kl7oB+CexJOUlKWn/4A7UG7LfrQ/kapAz1XHLH8p3cEbdMrIalAgZ7PkvmbSppFRwIgg5FYSsbK0tKIhe6M6giI44Yie6CP1UG76OowMOOqcP5ZMNng0gIZ2W+61MQyq9o3AmO44KYNMLT/wAQYfwtnySs+HSCwCKTRufGeQVurHSrB5LhTDZxqaxLnNmQ0NODAB2dqq7dpbRs/KCl97Ue8uMfACYGJ/NEbFjLZe9at+JUc4bicO7JT7l0SrVyDGpT2vcPIZuW/lWM/VMR/wBLLzT3nTECmS+vba2JL3H+1o6sgERLjuhtnphjcT+Y7XHafQJy7bmp2dmrTb1u/M47yfTYp9x6MU7XaXCqxz2U6JdzHajp1sCDt2oOSbzLukzZv9oyKEY4Msm5XTRCVduAKv7w9mNBlDlaVa1tJ1dVoqNPxkASC3jvWNq2WrQtIovqve3VJh8AhCy4xZyUVBOya9BU6F61eAJxoS8olIhSKbIH1tTBCxlv0htBe5oqlrQ5wwAGAMeiKx4TJdKjzQW5qU8PEeqG942r94Dj8JthPZTFNvqVIbb3Cqya73jXbM6wEYEnzCqr2pF1kpVulWrT/URH+JTjFg6Z3PKV5j7aK7boj3hVIa2ATzhl4KJpbewo2Vx/O8ajRxIxPYJWNsmn9VtMNfTa8tiHEuB5uUxmotCpWvK1Ma89cYNYz8xA2eqyjwCx2qTgb/dQ/Na9ulnJXug1uFO1jWIAe0sk7zBHiAiYTJwCGOmd1chanaohj4czq2jsIUH3/aI1eXqRu1iiMjEGURKw9lhBknGuN47rXe0d7NSm3WHKtcTq7dUjGd2IGa2Wilj5OjRZuY2es4nxJQs0Wuh1ptALpLGkOqE8MhJzJOCMN2nnDrQ2QBEGQA3W63hJl1TEVey2+ggik7r9SkutCB92/wDm9Skno4SF3KsNIfgQj0p0eo2gnlGkO6bcHfI9qLekR+7QyvR+JSfPe5jraaTfBa1zacFgKvs2b+Wu6OLB6FOWb2b0wefVe7g0BvnK1YeumvS/z05Fav6TDycPNKFd+jdno/BSbrdJ3Od3nLsVi4LglIOQj3vebcbRbGBooCknBXWhFbVtNokOg2Y5AmOdtjLIqmBWj0FH3trP/Ts8eU+SMwf5QhM3+Fy3z2AUmA/weEfJCrTelF4tO+k4/wCqEWLQOaz+ZvkULdOnTeY4UPN6Pzfj6Jb4Z/KfsVVL0VBBJwA34QBtK8aVV6XhxsdXV3Nn+UESkkcYe8NPcp892lpd8BOUdKLM6oKbarS4nDOOqSIVFdwZ+0P5Ta9wGE86T+qwIeVstH6RcaRzaCHE7cjjxzT/AMo3H9p5SmPMdO1wOyn6TWI02uptEhtTAxtNAYforKxXEDYmWeoM247w4kukcQSrLSC1tqvEMcJtrXaxAAjkGMDTjgcCctoU80ELkyObTW/dbxMDm6nfZYD/AONXThXbq/ymfktdcGj9Oyshklx+J5zPDDIcFYCnCdaEJNlyyDS47LWLGjjOpo3UO9bmp2lmpVEjMEYOad4OxZ6l7NKAdLqlVw3c1vjitcUljHkSxt0tdstXQRyHU4KHYrup0W6lNoa3htO8naVaXa3nBRXKXdwxCrG4ufZVntAZQW/0Ts2pSIOZJJ7SUk/cHwL1ddEbaCuSlFPITekh+7QuvV/ORN0rdFLOO71QZv61uDjFYdzPkl2bEXpt4dwpIK9a5ZkXhU/4o7mfJeNvSr0x/a35JUcV3ynVLWaybrWjVYXATGzfjCzPvit0h/a1cm860RrYfyjfO5QMYg7kKaK2DCrXRS+KNCraxVqsp61CmG67g3WP3mAnPMd6wLL5q9L/AEj5KfZLxoF016XKGIk4eTVvjxmN+rZYTRa2FpRpqaW2I6kWuznnD/7afUNqG+lN4srXiXMc0xQAMEGDrZEjI/NVpttg2WYyMiC/5JC32UEubSqaxzMuk9fMx2Iyf90chBY2MIH6haeLlWaQ37SoUyKgLtcEBg2iIMnYMVIrW2nsbXHZ82IZX/bzVrvdJI1iGz0RgENjYOp9uOw+Frl5JiZtyVAr1A5xIAEnIZDgFbXHpE6gQCNZk5bR1FUpXoT8tBFFc+15BsIn2a9G1nUtV0h1oa/j+GGmRsyWwLUINFH1NcikJc3nZNMRhOPWte29bfwPWyl6Qk2TGA+rCf45L4wQtY8JNWXbetu6NPtA/wDZdtvW27W0O0H0KAdEPkf7RgWhfVjYumFZ1t4Ws5mgOADp47Vesehns097V2pxzlLu4YhQHOU27nYr0XuVZPaiRo/8CSWj/wAC9XXQ+wLkpveVG0sMUxkgzflrAccW+CMulzJpd6CF/WSXnAfXYhMpoJTbw6tKisvBo/M1dtvdvSHcVBdZQNwyTf7Lj+VLuk0ndO/8bVr76ZtcO4/JTqV/UdUc7ZsafkqB1nETPhgmhTA2j67VHQYVNWLAWmGkdDpH+0pp+ktH+P8AtVDyIOX13r0NA+LxA81Hl2L1fRW9bSZhHN19mwfNRHaR7AHqJqtOXmvSBlqk9X6KwhZ8KtJXnpLq03HVcCQQ0neVgXOlaXSWn920gEAOxmdo49SzJTbEjaxlt7rnvEnky6ewSXTVyumopLmq40avB1KrLIlzSMct/otWL4rnIM7AfmsTc1SKzD/EPHD1W4A287z9Ety2N1gkLofDnExEfVcG3Wg7W/2j1SFa0H84/tanhVHV1mOxOtrDZB7QfVChjfgf6TE2OQobrJaHZ1Dj2JUriqjKq4f1O+asGVhvMdToTvLfUhagBZkqGy56w/8A0vH9Tvmrm5btrBwm0vI7fmo37SP9yZVtdFsxGUd/mtGtbawkca2RT0VpuFPnO1l4nNGnzTSTJvC5mX3lR9MPwkEL7qDWPOOB4fUo36Yg8lggfflN2sfg7wexCzprge3YqqNqGRxx4TG7Jca7Tw7SvX0ZDTGJzMHDdIgZpmpYsYDncBET1Tkg9O6ddRld1JpWhuyQRxcfWFzUqbwO75qKyxYkS4mJGMZZ9icfTIEc6DlicDv4rxaFDJBwBacFVoygdYHmnRaBscBwOPZ3qC4DoieIPfJK9D4yA2ScB1wvaLVnO076T/anPeRGRnKDnOKbNp6QdhwjvTAtue+coPYTGR+ah3ta3mmRxxiVLYyTSzdMNJeANlCvq9g8ajRhMyc5G5UqcfO5NlqaMaGCguXnmMz9bkgumrzV4L1o4KyyapN2j71n8w8wtwGsAyGU5kHPtxWJusRWYYmHZb1rqD9b8juwj1QGVdhPvDA3QS41upoqZc0nxSfaccJHYBgoBpvBxJaOs+Qx7V7TtDgfjcd8bu0IXSU11Q3YCnC1ja9o4GZlc8qMTrN6gQPNROVacdUnry4zC5Ffa0AfyjfOE4yvaSqiRt/pCmcvrZNeY4g+St7lqHWEQMsw2fArOftB/NJ8Fc3DUlwwaOrdwUtG6iXqadxSOOiR+6SXOiH4Xckm7PauRm95U++7HylPAYhCu+9G3FxwPX6QMgjImKlkY7NoVXxh6vDOYjYQGdom7ck3RZ42GEdDdVLoBL3PS6AWPlwmfqxI4QLfoq45juhODRY7dYnZ1I3+5qXQCXual0Ap6IWJ8QBNhtIHnRAmYB7Qmn6JuH5ZR190UugEhdNLoBe8uFp6rJVICnRN2xvmuX6H1HbHRtR990UugEvdNLohW6VLF2eXchfO1X2dk5NIO4pt3s5dw8V9G+56XQCQual0AtACO6Dc9hN0vm53s9f0ZXrfZ7UOTSvo/wBz0ugF6bopdAKd1W2L56s3s+exwdtG5Thok+dvFHf3TS6AS90UugFm6PVyiYslrBQCBg0VcMmA47dnd2Jw6KOnaNxzHHAI3+56XQCXuil0AqdALYZ5BtqBrNFXHIT2JfZN0Eavh9Qjl7ppdALoXXT6IVegFr6oe7bQKOiTsM/mrm5NF4cJb3Ite6aXQCcpWJjcmhWECq7xGxTRSj3JYuTpgJKwCSIApKnOLjZX/9k="/>
          <p:cNvSpPr>
            <a:spLocks noChangeAspect="1" noChangeArrowheads="1"/>
          </p:cNvSpPr>
          <p:nvPr/>
        </p:nvSpPr>
        <p:spPr bwMode="auto">
          <a:xfrm>
            <a:off x="635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52" name="AutoShape 4" descr="data:image/jpeg;base64,/9j/4AAQSkZJRgABAQAAAQABAAD/2wCEAAkGBhQSERUUExMUFRQWFxgYGBYXGBQYFhgXFhgVFBcUFxgXHCYeFxokHBQUHy8gIycpLCwsFR4xNTAqNSYrLCkBCQoKDgwOGg8PGiwgHyQsKSosKSosKSwqLCwqLCwsLCwsLCwsLCwsLCwpKSksLCksLCwsKSwpLCwsKSksLCksLP/AABEIAL4AuAMBIgACEQEDEQH/xAAcAAABBQEBAQAAAAAAAAAAAAAHAAMEBQYCAQj/xABGEAABAwEEBQkFBQcCBgMAAAABAAIRAwQFITEGEkFRYRMiUnGBkaGxwQcVMtHwFiMzQuEUJGJygpKyovFTY2RzwtIXQ0T/xAAaAQACAwEBAAAAAAAAAAAAAAAEBQECAwYA/8QALxEAAQQBAwIFAwQCAwAAAAAAAQACAxEEEiExE0EFFBUyUWFxgSIjM7FCkaHB8f/aAAwDAQACEQMRAD8AODnRmqu16Q06Zgrq/rVqUiUIr4vdxccUNNNoRmPj9XdFH7XU9yX2upoMi/D0vrJeMvx0YmT9bkP5sozyARobpbS+inftKxBL3y47duGOEfNP2TSFzTBOG/cqHLPZT5AIz/aRiaqaVU25hDRt6k7epM1rwJwJzWI8R3oqfTwiW/TOmE5Z9L6TzAz60Brzviox5BPV1bFxZL/fIIOSN69tsK3pordfQv2gYmXaUsGBCGFh0g5RodOO0cVzbbzdzcJxQXqBDtJXvTgiqzSJh2LytpNTaJOSG/vMxiVmtIdJHE6rTzW5nirRZzpHUF704Ixt00pE/qn2aUsJgBAChfj3OABMkwFsbJbS1oEydp3lbT5vTVneGAIp/aJibq6U0whha79LGzjJyVUL6cc3GYkrJmcXbrP08Iw/aynuS+1lP6KDXvl0ziT9YJe+jjj1wforUZaj08Ix/a+mptmv1j0DKl9Ow2TsPqtFo/fUgSTmBjlOwBT5s2quwQBaMbXSkq647RrU0ke12oWlTm6TSiaWH7rvQbvcc47EZtKWzS70Gr4AJIIkHA/UpdlpvgcKnjHtHaTPkmXnGAHOIxOGI3bYUjUiI+sZhMVBGsCSA6CHcYjHuQDU3XjHbu0bR1pzYdu7DYuKYBcBOtDYcQMzOAnfCfptPz6iB4rztl5WF2VyQWnMeWSlvCq7AYqADzVyWoGUU5SFV3rdorMy5wxafRZynT1cIywPet5Y7vfUMNa526BtOzr2rO6TWE0HklpxzBGTpOB3ZIqBzq0njsoLr/SCoV1XiKdQAnmugHhuK1gKG73YytrcF4crSE/E3mn0KjLhoB4/K206VLvG2cnTJ2nADiVmGmZ27+1daU3jrVQxpwZ/kc/kmrmY6rUbTAxdt3AYknslXih0R6lRzXHcK2uK6g0mpHBvqQrxWNS4alOmHBp1Q1p2YNJhpInCYULVQcxcXW5Va8P4Nqlt51nxuH0Uy5sDHLf4rsCS6RMzKValII39fZ17O5btoUFKhPcYnWAIbrBgE4cT8k5nHUPru8lDshealVrw0GWun+B2TR3Kzj/b04LeQaTSqHBwUWoZAI+t3kmaN6nlmMacKZk7tfb4eZUtzdYgfUZdSqWWTk7a9uzWB7wCisMNc/dL/EHFsYr5X0hou8GkCMiAe/FJRNA3zZhwwSTZgoUkTzZtTtIh92g1pLR1Xk7Djv24cUZtIPw0L77swdIgdqU5ztLk38PFhY44nPCIj19Ent+vWPkn7RYC1x2jfjtxXLgCRIEjsz3oIOB4TVN0zI4Yzx7SnNQzlhjJzx2fJeOAkYHOfkCvHGdigleT1hpzUGAy+vrgr5rJUK67GWCTmerrwVlRGPahZDblaqC1NOnydlYG67HObymPwl8/EDjEgxkqvSO7216LpbJDW69SQQ4v1i0/zCDjlitjYrA13JMJfq8kMCeAwHDas/etkDGV4B/EYNYfDg04OjM7ZjanE0Ray/p/SSQS/ubc2gfVsLg4tgkgwp1zV3UHknIiCPLxVzflGHB28QesbfFUlaJhYiTqtohPHSHhRq1lcSXTMknjJW89mtzxNZzQcyQcBqMxPefJZezU9YgCccO9EjReygNqN1ZDab8ZGGAE8erioc8uIYspZCIiraxM1hUbBqAtedrWABuAAOGEzlsCyjmZ/QRCtt2sY3mtLpovJgkSYzn62LBFqwzGaNIKEwnB+oj6LN6vxA8RgfI7EnZgbYBExPXvHWp14WSDrtx+uCrbVbQymXHYN2O4eaybvwjyQFHZR+9cT0WjjhrEme2FIJEF2ZiOzOP1VdabyPKNaBhyvJnjLAW+JKu7Ldk4v2RhwW0ttALlmxwNgJXdZfzGCDMbd3Yqi8qerbp3tYfCPRamQMgs9fjP3mkd7PJx+avgPuf8IbPH7P5R20UpAUpGToPeJSXmh7ps7D/C3yXqfs4XPSe5P6QfAhPe9qcCTIOJwLdgJAggzsRY0g+BCq+rvBJiR3HjtCVZxaDum2BdbKqZeTXCHNw2wQR6Fc1aNJ+TgCdh5vXnHWvKl1uHwkYDZLcPEJirQeMC2fHwEpaAz/Eptv3Un3ON+3A798qXZ7C1uQ2/QKqKFUicwRuJHeFaWO1y7VLiSRLcBiAGl2IABPOB71R7X1dqQ5TA1d0fi7/Jcgr2EMDSseKROslqa7VFJ7XnUEkFpMCBB7ys/pCG8gXjWJqP1jsbIBbqxsMN81k21Tvx8e9PutzzT1C4lrcmmcMIkT1+KOflh1k3uKq9ktZgmN4cCs9pFSJoEjNsHsyKw9V0lEa2UdZjhvBHgsAbCZgkArXDeNJBTZpaBurbROmXVgZwaCY2TkPNFLROjrF8g/AcR+XLEjah/ojYtTXJ4AeZ9FqKFsewENcWg4GDmNxWMkoE+rsFlks6jS1q3d6W5ga5tV/ONMwAcZxgQ3LYsDXrhjXOOTQXHqEk+Sc1lWX/AGxjaRY4F7qgLG02/E8uEQNw4qmrqOa0DYfkoWKEQNJtZ256NpsziyadSgajA8DMGsAZaeGsAf1V5pBYG/s9V0QQ0nugnyUW5dD2UTTqOc91RoxbI5PW4CNnotE5oIWmRM3qBzd657WrwxuDCD3WMs5bWrEU6T3U31KdRtUiGRSEPz2kiO1astXFK0Mc57GRNOAQMgSNaB2J2o4NaXOMAAk8AASfJYzymRwFUrxs0iybTBCpr+o8+i7i4f4lNaHaQ/tHKtd8TXl7R/A45dhgdqsdIGSykd1TzafkisaN0OSGuQ2S8S45c1FvQZ02VnVHckuNAT+7BJdGNlzruVYX/wDAhjflpbTDnvMNGZ9BvJ3InaQfhoLXmTabQXZ0qToY3Y+oMS88Bs60pzYw51ngJphOoUOSlRql/wB5U5jQCW05xAidapGZjHVyHEr2w3m2qCQHgjNrhBEjWHWCDgVxedfkrO9+oHENxG8HAz2Erm6KDGACmDqO504mcBBk4lKiGujLq+ybgnVpH5VgRrZtnrj1xTbmsaNYw0MJfOzAFrieEJyz12vMtcHNiJBBEgkRO9YvSi+qmpaaZPN5ZtMbIbql5HH4R3q2PC6V+nhVnmbE3UvbX7RyKn3dJpYNri7Wdxwwb4rT3NpBTtNPXbgR8TTm09mY4rKUNE7LWpDkbQDVIBxc2C4jEFuYxneudDLtrUrS5zhqspyyrM4yJjDcYPUj5sfHdGdAohARTTteNW4K37mwQeO8dkLxxMGY+f0EmDAnPOc98SvAeOG3MZ4diSJsFy8gGAZ81jrc9rarhP5vrYteXc3HZGOQ6lhr/MWh2eJEccAjMNtuI+isAD7jS2FxAciHDaSfGPRWQKq7laBQY3aG48JM4p+8XHUhsgk4Qc+GCFeLkIUuoKeHJmjZGNeXxLzhruxdHRHRHALmg46onOMVFvu9hZ6D6hzA5o3uODR5nsVmBxdob32WTqA1HsrVRb4vHkKFSrE6jZA3nIDqkhVehduqVbKH1HFzi9+J3SP1UvSlmtYq4/gJ7iCtBFpmEbvkBU16otQ+FmfZ5bHPdaS4y5xY8neSXz5rQ6UMc6x1gwwdSesAguHcFkfZu77ysP4Gn/V+qIBphzS05EEHqIIPmiss6MnV9kPjfrgr7oRaM3gaFobUElowfHQOBPZgexFK9qc0ZGxzT2SB6oZaOu5K2sa4YaxpuB2h0sIPgipaaX3DxGQEdhHyR2UQMiMoLHH7Dx/wiPoAf3f63JLn2f8A4B7Ek1SgqRptX1LM4jMiB2oTWui+lSpGnEmZBGZqRDuoZkbkUdPj9x3oVaS3qKIoOcHGmWwS0SWktaBI6g8dqBywSAAOUwwnCyT2XlIlzXUnuDnRqvcMAdach1Ed4VLdd8GlRpt5OrVc0OaRTEgBjnMBPHmnDgky8XVnONmpFpcIfXqDVaANoG0j0C4s93V7PUIoNbVY4DVLnRBjWJd2uJ/qS9sbQCH9964/8TNzySHN+1qXY6tCvV5rtVuDn0XSx3KtMB8bcDjG0CVX31c767LSKeLm2nWA6X3YBjjiE9Quynaav7xVbUqMHwUwWtaJg86JdjtlW1xsDXWgDIVoA4BjAFL5OjbmncAbfn57qoZ1RpcNjaF9exVKfxMe2N7SFeXDfdUVaI1/icGu1jIIb8M9jtXqAW9vK8WUmF1VwDdxxngBtKwtyWYWq2a7WBlJh19UZCDgOsn1RceV143Oe2gByg343Rka1rrJ7IkB2EwTMbsOG+c0o2QRvkZg5FeUsMQcer6BXdSsXCHOJI2mPQLnCnotNTzY34+YhRH3eC6SfAeClEL0KusjhWDflc0qQaFXXnb6tKoHQDZ9WHHa1+OqTwyHarRcWmyioxzDEOEfL0WkLgH24WqyNttApuwUXMZDnue44ku2ExLRuAM4LM6cPNQtpTDWU31ndnNb44dq1uWB/Q9SxOklTWrVx0jQoDqMvd/imGGNU5ceyCyzUWkd1rNGbLydlos26gJ63c71Uq+mTZqw/wCU/wDxJT9NsYbsO7AeS8trJpvG9jh3tKC1l0ur6okMpmn6Ieezf8eqP+X/AOTVvwQEPfZwP3ip/wBo/wCTEQnwi/Ef5/wELgfxfkoV6T0zSt1QjDnh47YcPFFiy1BUolwyfT1h/U3WQ59otmitTf0mQetpI8i1bjQR5dY6M9Et7AXNHgjZTriik7oWMaZJGInez/8AA7kl7oB+CexJOUlKWn/4A7UG7LfrQ/kapAz1XHLH8p3cEbdMrIalAgZ7PkvmbSppFRwIgg5FYSsbK0tKIhe6M6giI44Yie6CP1UG76OowMOOqcP5ZMNng0gIZ2W+61MQyq9o3AmO44KYNMLT/wAQYfwtnySs+HSCwCKTRufGeQVurHSrB5LhTDZxqaxLnNmQ0NODAB2dqq7dpbRs/KCl97Ue8uMfACYGJ/NEbFjLZe9at+JUc4bicO7JT7l0SrVyDGpT2vcPIZuW/lWM/VMR/wBLLzT3nTECmS+vba2JL3H+1o6sgERLjuhtnphjcT+Y7XHafQJy7bmp2dmrTb1u/M47yfTYp9x6MU7XaXCqxz2U6JdzHajp1sCDt2oOSbzLukzZv9oyKEY4Msm5XTRCVduAKv7w9mNBlDlaVa1tJ1dVoqNPxkASC3jvWNq2WrQtIovqve3VJh8AhCy4xZyUVBOya9BU6F61eAJxoS8olIhSKbIH1tTBCxlv0htBe5oqlrQ5wwAGAMeiKx4TJdKjzQW5qU8PEeqG942r94Dj8JthPZTFNvqVIbb3Cqya73jXbM6wEYEnzCqr2pF1kpVulWrT/URH+JTjFg6Z3PKV5j7aK7boj3hVIa2ATzhl4KJpbewo2Vx/O8ajRxIxPYJWNsmn9VtMNfTa8tiHEuB5uUxmotCpWvK1Ma89cYNYz8xA2eqyjwCx2qTgb/dQ/Na9ulnJXug1uFO1jWIAe0sk7zBHiAiYTJwCGOmd1chanaohj4czq2jsIUH3/aI1eXqRu1iiMjEGURKw9lhBknGuN47rXe0d7NSm3WHKtcTq7dUjGd2IGa2Wilj5OjRZuY2es4nxJQs0Wuh1ptALpLGkOqE8MhJzJOCMN2nnDrQ2QBEGQA3W63hJl1TEVey2+ggik7r9SkutCB92/wDm9Skno4SF3KsNIfgQj0p0eo2gnlGkO6bcHfI9qLekR+7QyvR+JSfPe5jraaTfBa1zacFgKvs2b+Wu6OLB6FOWb2b0wefVe7g0BvnK1YeumvS/z05Fav6TDycPNKFd+jdno/BSbrdJ3Od3nLsVi4LglIOQj3vebcbRbGBooCknBXWhFbVtNokOg2Y5AmOdtjLIqmBWj0FH3trP/Ts8eU+SMwf5QhM3+Fy3z2AUmA/weEfJCrTelF4tO+k4/wCqEWLQOaz+ZvkULdOnTeY4UPN6Pzfj6Jb4Z/KfsVVL0VBBJwA34QBtK8aVV6XhxsdXV3Nn+UESkkcYe8NPcp892lpd8BOUdKLM6oKbarS4nDOOqSIVFdwZ+0P5Ta9wGE86T+qwIeVstH6RcaRzaCHE7cjjxzT/AMo3H9p5SmPMdO1wOyn6TWI02uptEhtTAxtNAYforKxXEDYmWeoM247w4kukcQSrLSC1tqvEMcJtrXaxAAjkGMDTjgcCctoU80ELkyObTW/dbxMDm6nfZYD/AONXThXbq/ymfktdcGj9Oyshklx+J5zPDDIcFYCnCdaEJNlyyDS47LWLGjjOpo3UO9bmp2lmpVEjMEYOad4OxZ6l7NKAdLqlVw3c1vjitcUljHkSxt0tdstXQRyHU4KHYrup0W6lNoa3htO8naVaXa3nBRXKXdwxCrG4ufZVntAZQW/0Ts2pSIOZJJ7SUk/cHwL1ddEbaCuSlFPITekh+7QuvV/ORN0rdFLOO71QZv61uDjFYdzPkl2bEXpt4dwpIK9a5ZkXhU/4o7mfJeNvSr0x/a35JUcV3ynVLWaybrWjVYXATGzfjCzPvit0h/a1cm860RrYfyjfO5QMYg7kKaK2DCrXRS+KNCraxVqsp61CmG67g3WP3mAnPMd6wLL5q9L/AEj5KfZLxoF016XKGIk4eTVvjxmN+rZYTRa2FpRpqaW2I6kWuznnD/7afUNqG+lN4srXiXMc0xQAMEGDrZEjI/NVpttg2WYyMiC/5JC32UEubSqaxzMuk9fMx2Iyf90chBY2MIH6haeLlWaQ37SoUyKgLtcEBg2iIMnYMVIrW2nsbXHZ82IZX/bzVrvdJI1iGz0RgENjYOp9uOw+Frl5JiZtyVAr1A5xIAEnIZDgFbXHpE6gQCNZk5bR1FUpXoT8tBFFc+15BsIn2a9G1nUtV0h1oa/j+GGmRsyWwLUINFH1NcikJc3nZNMRhOPWte29bfwPWyl6Qk2TGA+rCf45L4wQtY8JNWXbetu6NPtA/wDZdtvW27W0O0H0KAdEPkf7RgWhfVjYumFZ1t4Ws5mgOADp47Vesehns097V2pxzlLu4YhQHOU27nYr0XuVZPaiRo/8CSWj/wAC9XXQ+wLkpveVG0sMUxkgzflrAccW+CMulzJpd6CF/WSXnAfXYhMpoJTbw6tKisvBo/M1dtvdvSHcVBdZQNwyTf7Lj+VLuk0ndO/8bVr76ZtcO4/JTqV/UdUc7ZsafkqB1nETPhgmhTA2j67VHQYVNWLAWmGkdDpH+0pp+ktH+P8AtVDyIOX13r0NA+LxA81Hl2L1fRW9bSZhHN19mwfNRHaR7AHqJqtOXmvSBlqk9X6KwhZ8KtJXnpLq03HVcCQQ0neVgXOlaXSWn920gEAOxmdo49SzJTbEjaxlt7rnvEnky6ewSXTVyumopLmq40avB1KrLIlzSMct/otWL4rnIM7AfmsTc1SKzD/EPHD1W4A287z9Ety2N1gkLofDnExEfVcG3Wg7W/2j1SFa0H84/tanhVHV1mOxOtrDZB7QfVChjfgf6TE2OQobrJaHZ1Dj2JUriqjKq4f1O+asGVhvMdToTvLfUhagBZkqGy56w/8A0vH9Tvmrm5btrBwm0vI7fmo37SP9yZVtdFsxGUd/mtGtbawkca2RT0VpuFPnO1l4nNGnzTSTJvC5mX3lR9MPwkEL7qDWPOOB4fUo36Yg8lggfflN2sfg7wexCzprge3YqqNqGRxx4TG7Jca7Tw7SvX0ZDTGJzMHDdIgZpmpYsYDncBET1Tkg9O6ddRld1JpWhuyQRxcfWFzUqbwO75qKyxYkS4mJGMZZ9icfTIEc6DlicDv4rxaFDJBwBacFVoygdYHmnRaBscBwOPZ3qC4DoieIPfJK9D4yA2ScB1wvaLVnO076T/anPeRGRnKDnOKbNp6QdhwjvTAtue+coPYTGR+ah3ta3mmRxxiVLYyTSzdMNJeANlCvq9g8ajRhMyc5G5UqcfO5NlqaMaGCguXnmMz9bkgumrzV4L1o4KyyapN2j71n8w8wtwGsAyGU5kHPtxWJusRWYYmHZb1rqD9b8juwj1QGVdhPvDA3QS41upoqZc0nxSfaccJHYBgoBpvBxJaOs+Qx7V7TtDgfjcd8bu0IXSU11Q3YCnC1ja9o4GZlc8qMTrN6gQPNROVacdUnry4zC5Ffa0AfyjfOE4yvaSqiRt/pCmcvrZNeY4g+St7lqHWEQMsw2fArOftB/NJ8Fc3DUlwwaOrdwUtG6iXqadxSOOiR+6SXOiH4Xckm7PauRm95U++7HylPAYhCu+9G3FxwPX6QMgjImKlkY7NoVXxh6vDOYjYQGdom7ck3RZ42GEdDdVLoBL3PS6AWPlwmfqxI4QLfoq45juhODRY7dYnZ1I3+5qXQCXual0Ap6IWJ8QBNhtIHnRAmYB7Qmn6JuH5ZR190UugEhdNLoBe8uFp6rJVICnRN2xvmuX6H1HbHRtR990UugEvdNLohW6VLF2eXchfO1X2dk5NIO4pt3s5dw8V9G+56XQCQual0AtACO6Dc9hN0vm53s9f0ZXrfZ7UOTSvo/wBz0ugF6bopdAKd1W2L56s3s+exwdtG5Thok+dvFHf3TS6AS90UugFm6PVyiYslrBQCBg0VcMmA47dnd2Jw6KOnaNxzHHAI3+56XQCXuil0AqdALYZ5BtqBrNFXHIT2JfZN0Eavh9Qjl7ppdALoXXT6IVegFr6oe7bQKOiTsM/mrm5NF4cJb3Ite6aXQCcpWJjcmhWECq7xGxTRSj3JYuTpgJKwCSIApKnOLjZX/9k="/>
          <p:cNvSpPr>
            <a:spLocks noChangeAspect="1" noChangeArrowheads="1"/>
          </p:cNvSpPr>
          <p:nvPr/>
        </p:nvSpPr>
        <p:spPr bwMode="auto">
          <a:xfrm>
            <a:off x="635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54" name="AutoShape 6" descr="data:image/jpeg;base64,/9j/4AAQSkZJRgABAQAAAQABAAD/2wCEAAkGBhQSERUUExMUFRQWFxgYGBYXGBQYFhgXFhgVFBcUFxgXHCYeFxokHBQUHy8gIycpLCwsFR4xNTAqNSYrLCkBCQoKDgwOGg8PGiwgHyQsKSosKSosKSwqLCwqLCwsLCwsLCwsLCwsLCwpKSksLCksLCwsKSwpLCwsKSksLCksLP/AABEIAL4AuAMBIgACEQEDEQH/xAAcAAABBQEBAQAAAAAAAAAAAAAHAAMEBQYCAQj/xABGEAABAwEEBQkFBQcCBgMAAAABAAIRAwQFITEGEkFRYRMiUnGBkaGxwQcVMtHwFiMzQuEUJGJygpKyovFTY2RzwtIXQ0T/xAAaAQACAwEBAAAAAAAAAAAAAAAEBQECAwYA/8QALxEAAQQBAwIFAwQCAwAAAAAAAQACAxEEEiExE0EFFBUyUWFxgSIjM7FCkaHB8f/aAAwDAQACEQMRAD8AODnRmqu16Q06Zgrq/rVqUiUIr4vdxccUNNNoRmPj9XdFH7XU9yX2upoMi/D0vrJeMvx0YmT9bkP5sozyARobpbS+inftKxBL3y47duGOEfNP2TSFzTBOG/cqHLPZT5AIz/aRiaqaVU25hDRt6k7epM1rwJwJzWI8R3oqfTwiW/TOmE5Z9L6TzAz60Brzviox5BPV1bFxZL/fIIOSN69tsK3pordfQv2gYmXaUsGBCGFh0g5RodOO0cVzbbzdzcJxQXqBDtJXvTgiqzSJh2LytpNTaJOSG/vMxiVmtIdJHE6rTzW5nirRZzpHUF704Ixt00pE/qn2aUsJgBAChfj3OABMkwFsbJbS1oEydp3lbT5vTVneGAIp/aJibq6U0whha79LGzjJyVUL6cc3GYkrJmcXbrP08Iw/aynuS+1lP6KDXvl0ziT9YJe+jjj1wforUZaj08Ix/a+mptmv1j0DKl9Ow2TsPqtFo/fUgSTmBjlOwBT5s2quwQBaMbXSkq647RrU0ke12oWlTm6TSiaWH7rvQbvcc47EZtKWzS70Gr4AJIIkHA/UpdlpvgcKnjHtHaTPkmXnGAHOIxOGI3bYUjUiI+sZhMVBGsCSA6CHcYjHuQDU3XjHbu0bR1pzYdu7DYuKYBcBOtDYcQMzOAnfCfptPz6iB4rztl5WF2VyQWnMeWSlvCq7AYqADzVyWoGUU5SFV3rdorMy5wxafRZynT1cIywPet5Y7vfUMNa526BtOzr2rO6TWE0HklpxzBGTpOB3ZIqBzq0njsoLr/SCoV1XiKdQAnmugHhuK1gKG73YytrcF4crSE/E3mn0KjLhoB4/K206VLvG2cnTJ2nADiVmGmZ27+1daU3jrVQxpwZ/kc/kmrmY6rUbTAxdt3AYknslXih0R6lRzXHcK2uK6g0mpHBvqQrxWNS4alOmHBp1Q1p2YNJhpInCYULVQcxcXW5Va8P4Nqlt51nxuH0Uy5sDHLf4rsCS6RMzKValII39fZ17O5btoUFKhPcYnWAIbrBgE4cT8k5nHUPru8lDshealVrw0GWun+B2TR3Kzj/b04LeQaTSqHBwUWoZAI+t3kmaN6nlmMacKZk7tfb4eZUtzdYgfUZdSqWWTk7a9uzWB7wCisMNc/dL/EHFsYr5X0hou8GkCMiAe/FJRNA3zZhwwSTZgoUkTzZtTtIh92g1pLR1Xk7Djv24cUZtIPw0L77swdIgdqU5ztLk38PFhY44nPCIj19Ent+vWPkn7RYC1x2jfjtxXLgCRIEjsz3oIOB4TVN0zI4Yzx7SnNQzlhjJzx2fJeOAkYHOfkCvHGdigleT1hpzUGAy+vrgr5rJUK67GWCTmerrwVlRGPahZDblaqC1NOnydlYG67HObymPwl8/EDjEgxkqvSO7216LpbJDW69SQQ4v1i0/zCDjlitjYrA13JMJfq8kMCeAwHDas/etkDGV4B/EYNYfDg04OjM7ZjanE0Ray/p/SSQS/ubc2gfVsLg4tgkgwp1zV3UHknIiCPLxVzflGHB28QesbfFUlaJhYiTqtohPHSHhRq1lcSXTMknjJW89mtzxNZzQcyQcBqMxPefJZezU9YgCccO9EjReygNqN1ZDab8ZGGAE8erioc8uIYspZCIiraxM1hUbBqAtedrWABuAAOGEzlsCyjmZ/QRCtt2sY3mtLpovJgkSYzn62LBFqwzGaNIKEwnB+oj6LN6vxA8RgfI7EnZgbYBExPXvHWp14WSDrtx+uCrbVbQymXHYN2O4eaybvwjyQFHZR+9cT0WjjhrEme2FIJEF2ZiOzOP1VdabyPKNaBhyvJnjLAW+JKu7Ldk4v2RhwW0ttALlmxwNgJXdZfzGCDMbd3Yqi8qerbp3tYfCPRamQMgs9fjP3mkd7PJx+avgPuf8IbPH7P5R20UpAUpGToPeJSXmh7ps7D/C3yXqfs4XPSe5P6QfAhPe9qcCTIOJwLdgJAggzsRY0g+BCq+rvBJiR3HjtCVZxaDum2BdbKqZeTXCHNw2wQR6Fc1aNJ+TgCdh5vXnHWvKl1uHwkYDZLcPEJirQeMC2fHwEpaAz/Eptv3Un3ON+3A798qXZ7C1uQ2/QKqKFUicwRuJHeFaWO1y7VLiSRLcBiAGl2IABPOB71R7X1dqQ5TA1d0fi7/Jcgr2EMDSseKROslqa7VFJ7XnUEkFpMCBB7ys/pCG8gXjWJqP1jsbIBbqxsMN81k21Tvx8e9PutzzT1C4lrcmmcMIkT1+KOflh1k3uKq9ktZgmN4cCs9pFSJoEjNsHsyKw9V0lEa2UdZjhvBHgsAbCZgkArXDeNJBTZpaBurbROmXVgZwaCY2TkPNFLROjrF8g/AcR+XLEjah/ojYtTXJ4AeZ9FqKFsewENcWg4GDmNxWMkoE+rsFlks6jS1q3d6W5ga5tV/ONMwAcZxgQ3LYsDXrhjXOOTQXHqEk+Sc1lWX/AGxjaRY4F7qgLG02/E8uEQNw4qmrqOa0DYfkoWKEQNJtZ256NpsziyadSgajA8DMGsAZaeGsAf1V5pBYG/s9V0QQ0nugnyUW5dD2UTTqOc91RoxbI5PW4CNnotE5oIWmRM3qBzd657WrwxuDCD3WMs5bWrEU6T3U31KdRtUiGRSEPz2kiO1astXFK0Mc57GRNOAQMgSNaB2J2o4NaXOMAAk8AASfJYzymRwFUrxs0iybTBCpr+o8+i7i4f4lNaHaQ/tHKtd8TXl7R/A45dhgdqsdIGSykd1TzafkisaN0OSGuQ2S8S45c1FvQZ02VnVHckuNAT+7BJdGNlzruVYX/wDAhjflpbTDnvMNGZ9BvJ3InaQfhoLXmTabQXZ0qToY3Y+oMS88Bs60pzYw51ngJphOoUOSlRql/wB5U5jQCW05xAidapGZjHVyHEr2w3m2qCQHgjNrhBEjWHWCDgVxedfkrO9+oHENxG8HAz2Erm6KDGACmDqO504mcBBk4lKiGujLq+ybgnVpH5VgRrZtnrj1xTbmsaNYw0MJfOzAFrieEJyz12vMtcHNiJBBEgkRO9YvSi+qmpaaZPN5ZtMbIbql5HH4R3q2PC6V+nhVnmbE3UvbX7RyKn3dJpYNri7Wdxwwb4rT3NpBTtNPXbgR8TTm09mY4rKUNE7LWpDkbQDVIBxc2C4jEFuYxneudDLtrUrS5zhqspyyrM4yJjDcYPUj5sfHdGdAohARTTteNW4K37mwQeO8dkLxxMGY+f0EmDAnPOc98SvAeOG3MZ4diSJsFy8gGAZ81jrc9rarhP5vrYteXc3HZGOQ6lhr/MWh2eJEccAjMNtuI+isAD7jS2FxAciHDaSfGPRWQKq7laBQY3aG48JM4p+8XHUhsgk4Qc+GCFeLkIUuoKeHJmjZGNeXxLzhruxdHRHRHALmg46onOMVFvu9hZ6D6hzA5o3uODR5nsVmBxdob32WTqA1HsrVRb4vHkKFSrE6jZA3nIDqkhVehduqVbKH1HFzi9+J3SP1UvSlmtYq4/gJ7iCtBFpmEbvkBU16otQ+FmfZ5bHPdaS4y5xY8neSXz5rQ6UMc6x1gwwdSesAguHcFkfZu77ysP4Gn/V+qIBphzS05EEHqIIPmiss6MnV9kPjfrgr7oRaM3gaFobUElowfHQOBPZgexFK9qc0ZGxzT2SB6oZaOu5K2sa4YaxpuB2h0sIPgipaaX3DxGQEdhHyR2UQMiMoLHH7Dx/wiPoAf3f63JLn2f8A4B7Ek1SgqRptX1LM4jMiB2oTWui+lSpGnEmZBGZqRDuoZkbkUdPj9x3oVaS3qKIoOcHGmWwS0SWktaBI6g8dqBywSAAOUwwnCyT2XlIlzXUnuDnRqvcMAdach1Ed4VLdd8GlRpt5OrVc0OaRTEgBjnMBPHmnDgky8XVnONmpFpcIfXqDVaANoG0j0C4s93V7PUIoNbVY4DVLnRBjWJd2uJ/qS9sbQCH9964/8TNzySHN+1qXY6tCvV5rtVuDn0XSx3KtMB8bcDjG0CVX31c767LSKeLm2nWA6X3YBjjiE9Quynaav7xVbUqMHwUwWtaJg86JdjtlW1xsDXWgDIVoA4BjAFL5OjbmncAbfn57qoZ1RpcNjaF9exVKfxMe2N7SFeXDfdUVaI1/icGu1jIIb8M9jtXqAW9vK8WUmF1VwDdxxngBtKwtyWYWq2a7WBlJh19UZCDgOsn1RceV143Oe2gByg343Rka1rrJ7IkB2EwTMbsOG+c0o2QRvkZg5FeUsMQcer6BXdSsXCHOJI2mPQLnCnotNTzY34+YhRH3eC6SfAeClEL0KusjhWDflc0qQaFXXnb6tKoHQDZ9WHHa1+OqTwyHarRcWmyioxzDEOEfL0WkLgH24WqyNttApuwUXMZDnue44ku2ExLRuAM4LM6cPNQtpTDWU31ndnNb44dq1uWB/Q9SxOklTWrVx0jQoDqMvd/imGGNU5ceyCyzUWkd1rNGbLydlos26gJ63c71Uq+mTZqw/wCU/wDxJT9NsYbsO7AeS8trJpvG9jh3tKC1l0ur6okMpmn6Ieezf8eqP+X/AOTVvwQEPfZwP3ip/wBo/wCTEQnwi/Ef5/wELgfxfkoV6T0zSt1QjDnh47YcPFFiy1BUolwyfT1h/U3WQ59otmitTf0mQetpI8i1bjQR5dY6M9Et7AXNHgjZTriik7oWMaZJGInez/8AA7kl7oB+CexJOUlKWn/4A7UG7LfrQ/kapAz1XHLH8p3cEbdMrIalAgZ7PkvmbSppFRwIgg5FYSsbK0tKIhe6M6giI44Yie6CP1UG76OowMOOqcP5ZMNng0gIZ2W+61MQyq9o3AmO44KYNMLT/wAQYfwtnySs+HSCwCKTRufGeQVurHSrB5LhTDZxqaxLnNmQ0NODAB2dqq7dpbRs/KCl97Ue8uMfACYGJ/NEbFjLZe9at+JUc4bicO7JT7l0SrVyDGpT2vcPIZuW/lWM/VMR/wBLLzT3nTECmS+vba2JL3H+1o6sgERLjuhtnphjcT+Y7XHafQJy7bmp2dmrTb1u/M47yfTYp9x6MU7XaXCqxz2U6JdzHajp1sCDt2oOSbzLukzZv9oyKEY4Msm5XTRCVduAKv7w9mNBlDlaVa1tJ1dVoqNPxkASC3jvWNq2WrQtIovqve3VJh8AhCy4xZyUVBOya9BU6F61eAJxoS8olIhSKbIH1tTBCxlv0htBe5oqlrQ5wwAGAMeiKx4TJdKjzQW5qU8PEeqG942r94Dj8JthPZTFNvqVIbb3Cqya73jXbM6wEYEnzCqr2pF1kpVulWrT/URH+JTjFg6Z3PKV5j7aK7boj3hVIa2ATzhl4KJpbewo2Vx/O8ajRxIxPYJWNsmn9VtMNfTa8tiHEuB5uUxmotCpWvK1Ma89cYNYz8xA2eqyjwCx2qTgb/dQ/Na9ulnJXug1uFO1jWIAe0sk7zBHiAiYTJwCGOmd1chanaohj4czq2jsIUH3/aI1eXqRu1iiMjEGURKw9lhBknGuN47rXe0d7NSm3WHKtcTq7dUjGd2IGa2Wilj5OjRZuY2es4nxJQs0Wuh1ptALpLGkOqE8MhJzJOCMN2nnDrQ2QBEGQA3W63hJl1TEVey2+ggik7r9SkutCB92/wDm9Skno4SF3KsNIfgQj0p0eo2gnlGkO6bcHfI9qLekR+7QyvR+JSfPe5jraaTfBa1zacFgKvs2b+Wu6OLB6FOWb2b0wefVe7g0BvnK1YeumvS/z05Fav6TDycPNKFd+jdno/BSbrdJ3Od3nLsVi4LglIOQj3vebcbRbGBooCknBXWhFbVtNokOg2Y5AmOdtjLIqmBWj0FH3trP/Ts8eU+SMwf5QhM3+Fy3z2AUmA/weEfJCrTelF4tO+k4/wCqEWLQOaz+ZvkULdOnTeY4UPN6Pzfj6Jb4Z/KfsVVL0VBBJwA34QBtK8aVV6XhxsdXV3Nn+UESkkcYe8NPcp892lpd8BOUdKLM6oKbarS4nDOOqSIVFdwZ+0P5Ta9wGE86T+qwIeVstH6RcaRzaCHE7cjjxzT/AMo3H9p5SmPMdO1wOyn6TWI02uptEhtTAxtNAYforKxXEDYmWeoM247w4kukcQSrLSC1tqvEMcJtrXaxAAjkGMDTjgcCctoU80ELkyObTW/dbxMDm6nfZYD/AONXThXbq/ymfktdcGj9Oyshklx+J5zPDDIcFYCnCdaEJNlyyDS47LWLGjjOpo3UO9bmp2lmpVEjMEYOad4OxZ6l7NKAdLqlVw3c1vjitcUljHkSxt0tdstXQRyHU4KHYrup0W6lNoa3htO8naVaXa3nBRXKXdwxCrG4ufZVntAZQW/0Ts2pSIOZJJ7SUk/cHwL1ddEbaCuSlFPITekh+7QuvV/ORN0rdFLOO71QZv61uDjFYdzPkl2bEXpt4dwpIK9a5ZkXhU/4o7mfJeNvSr0x/a35JUcV3ynVLWaybrWjVYXATGzfjCzPvit0h/a1cm860RrYfyjfO5QMYg7kKaK2DCrXRS+KNCraxVqsp61CmG67g3WP3mAnPMd6wLL5q9L/AEj5KfZLxoF016XKGIk4eTVvjxmN+rZYTRa2FpRpqaW2I6kWuznnD/7afUNqG+lN4srXiXMc0xQAMEGDrZEjI/NVpttg2WYyMiC/5JC32UEubSqaxzMuk9fMx2Iyf90chBY2MIH6haeLlWaQ37SoUyKgLtcEBg2iIMnYMVIrW2nsbXHZ82IZX/bzVrvdJI1iGz0RgENjYOp9uOw+Frl5JiZtyVAr1A5xIAEnIZDgFbXHpE6gQCNZk5bR1FUpXoT8tBFFc+15BsIn2a9G1nUtV0h1oa/j+GGmRsyWwLUINFH1NcikJc3nZNMRhOPWte29bfwPWyl6Qk2TGA+rCf45L4wQtY8JNWXbetu6NPtA/wDZdtvW27W0O0H0KAdEPkf7RgWhfVjYumFZ1t4Ws5mgOADp47Vesehns097V2pxzlLu4YhQHOU27nYr0XuVZPaiRo/8CSWj/wAC9XXQ+wLkpveVG0sMUxkgzflrAccW+CMulzJpd6CF/WSXnAfXYhMpoJTbw6tKisvBo/M1dtvdvSHcVBdZQNwyTf7Lj+VLuk0ndO/8bVr76ZtcO4/JTqV/UdUc7ZsafkqB1nETPhgmhTA2j67VHQYVNWLAWmGkdDpH+0pp+ktH+P8AtVDyIOX13r0NA+LxA81Hl2L1fRW9bSZhHN19mwfNRHaR7AHqJqtOXmvSBlqk9X6KwhZ8KtJXnpLq03HVcCQQ0neVgXOlaXSWn920gEAOxmdo49SzJTbEjaxlt7rnvEnky6ewSXTVyumopLmq40avB1KrLIlzSMct/otWL4rnIM7AfmsTc1SKzD/EPHD1W4A287z9Ety2N1gkLofDnExEfVcG3Wg7W/2j1SFa0H84/tanhVHV1mOxOtrDZB7QfVChjfgf6TE2OQobrJaHZ1Dj2JUriqjKq4f1O+asGVhvMdToTvLfUhagBZkqGy56w/8A0vH9Tvmrm5btrBwm0vI7fmo37SP9yZVtdFsxGUd/mtGtbawkca2RT0VpuFPnO1l4nNGnzTSTJvC5mX3lR9MPwkEL7qDWPOOB4fUo36Yg8lggfflN2sfg7wexCzprge3YqqNqGRxx4TG7Jca7Tw7SvX0ZDTGJzMHDdIgZpmpYsYDncBET1Tkg9O6ddRld1JpWhuyQRxcfWFzUqbwO75qKyxYkS4mJGMZZ9icfTIEc6DlicDv4rxaFDJBwBacFVoygdYHmnRaBscBwOPZ3qC4DoieIPfJK9D4yA2ScB1wvaLVnO076T/anPeRGRnKDnOKbNp6QdhwjvTAtue+coPYTGR+ah3ta3mmRxxiVLYyTSzdMNJeANlCvq9g8ajRhMyc5G5UqcfO5NlqaMaGCguXnmMz9bkgumrzV4L1o4KyyapN2j71n8w8wtwGsAyGU5kHPtxWJusRWYYmHZb1rqD9b8juwj1QGVdhPvDA3QS41upoqZc0nxSfaccJHYBgoBpvBxJaOs+Qx7V7TtDgfjcd8bu0IXSU11Q3YCnC1ja9o4GZlc8qMTrN6gQPNROVacdUnry4zC5Ffa0AfyjfOE4yvaSqiRt/pCmcvrZNeY4g+St7lqHWEQMsw2fArOftB/NJ8Fc3DUlwwaOrdwUtG6iXqadxSOOiR+6SXOiH4Xckm7PauRm95U++7HylPAYhCu+9G3FxwPX6QMgjImKlkY7NoVXxh6vDOYjYQGdom7ck3RZ42GEdDdVLoBL3PS6AWPlwmfqxI4QLfoq45juhODRY7dYnZ1I3+5qXQCXual0Ap6IWJ8QBNhtIHnRAmYB7Qmn6JuH5ZR190UugEhdNLoBe8uFp6rJVICnRN2xvmuX6H1HbHRtR990UugEvdNLohW6VLF2eXchfO1X2dk5NIO4pt3s5dw8V9G+56XQCQual0AtACO6Dc9hN0vm53s9f0ZXrfZ7UOTSvo/wBz0ugF6bopdAKd1W2L56s3s+exwdtG5Thok+dvFHf3TS6AS90UugFm6PVyiYslrBQCBg0VcMmA47dnd2Jw6KOnaNxzHHAI3+56XQCXuil0AqdALYZ5BtqBrNFXHIT2JfZN0Eavh9Qjl7ppdALoXXT6IVegFr6oe7bQKOiTsM/mrm5NF4cJb3Ite6aXQCcpWJjcmhWECq7xGxTRSj3JYuTpgJKwCSIApKnOLjZX/9k="/>
          <p:cNvSpPr>
            <a:spLocks noChangeAspect="1" noChangeArrowheads="1"/>
          </p:cNvSpPr>
          <p:nvPr/>
        </p:nvSpPr>
        <p:spPr bwMode="auto">
          <a:xfrm>
            <a:off x="635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56" name="AutoShape 8" descr="data:image/jpeg;base64,/9j/4AAQSkZJRgABAQAAAQABAAD/2wCEAAkGBhQSERUUExMUFRQWFxgYGBYXGBQYFhgXFhgVFBcUFxgXHCYeFxokHBQUHy8gIycpLCwsFR4xNTAqNSYrLCkBCQoKDgwOGg8PGiwgHyQsKSosKSosKSwqLCwqLCwsLCwsLCwsLCwsLCwpKSksLCksLCwsKSwpLCwsKSksLCksLP/AABEIAL4AuAMBIgACEQEDEQH/xAAcAAABBQEBAQAAAAAAAAAAAAAHAAMEBQYCAQj/xABGEAABAwEEBQkFBQcCBgMAAAABAAIRAwQFITEGEkFRYRMiUnGBkaGxwQcVMtHwFiMzQuEUJGJygpKyovFTY2RzwtIXQ0T/xAAaAQACAwEBAAAAAAAAAAAAAAAEBQECAwYA/8QALxEAAQQBAwIFAwQCAwAAAAAAAQACAxEEEiExE0EFFBUyUWFxgSIjM7FCkaHB8f/aAAwDAQACEQMRAD8AODnRmqu16Q06Zgrq/rVqUiUIr4vdxccUNNNoRmPj9XdFH7XU9yX2upoMi/D0vrJeMvx0YmT9bkP5sozyARobpbS+inftKxBL3y47duGOEfNP2TSFzTBOG/cqHLPZT5AIz/aRiaqaVU25hDRt6k7epM1rwJwJzWI8R3oqfTwiW/TOmE5Z9L6TzAz60Brzviox5BPV1bFxZL/fIIOSN69tsK3pordfQv2gYmXaUsGBCGFh0g5RodOO0cVzbbzdzcJxQXqBDtJXvTgiqzSJh2LytpNTaJOSG/vMxiVmtIdJHE6rTzW5nirRZzpHUF704Ixt00pE/qn2aUsJgBAChfj3OABMkwFsbJbS1oEydp3lbT5vTVneGAIp/aJibq6U0whha79LGzjJyVUL6cc3GYkrJmcXbrP08Iw/aynuS+1lP6KDXvl0ziT9YJe+jjj1wforUZaj08Ix/a+mptmv1j0DKl9Ow2TsPqtFo/fUgSTmBjlOwBT5s2quwQBaMbXSkq647RrU0ke12oWlTm6TSiaWH7rvQbvcc47EZtKWzS70Gr4AJIIkHA/UpdlpvgcKnjHtHaTPkmXnGAHOIxOGI3bYUjUiI+sZhMVBGsCSA6CHcYjHuQDU3XjHbu0bR1pzYdu7DYuKYBcBOtDYcQMzOAnfCfptPz6iB4rztl5WF2VyQWnMeWSlvCq7AYqADzVyWoGUU5SFV3rdorMy5wxafRZynT1cIywPet5Y7vfUMNa526BtOzr2rO6TWE0HklpxzBGTpOB3ZIqBzq0njsoLr/SCoV1XiKdQAnmugHhuK1gKG73YytrcF4crSE/E3mn0KjLhoB4/K206VLvG2cnTJ2nADiVmGmZ27+1daU3jrVQxpwZ/kc/kmrmY6rUbTAxdt3AYknslXih0R6lRzXHcK2uK6g0mpHBvqQrxWNS4alOmHBp1Q1p2YNJhpInCYULVQcxcXW5Va8P4Nqlt51nxuH0Uy5sDHLf4rsCS6RMzKValII39fZ17O5btoUFKhPcYnWAIbrBgE4cT8k5nHUPru8lDshealVrw0GWun+B2TR3Kzj/b04LeQaTSqHBwUWoZAI+t3kmaN6nlmMacKZk7tfb4eZUtzdYgfUZdSqWWTk7a9uzWB7wCisMNc/dL/EHFsYr5X0hou8GkCMiAe/FJRNA3zZhwwSTZgoUkTzZtTtIh92g1pLR1Xk7Djv24cUZtIPw0L77swdIgdqU5ztLk38PFhY44nPCIj19Ent+vWPkn7RYC1x2jfjtxXLgCRIEjsz3oIOB4TVN0zI4Yzx7SnNQzlhjJzx2fJeOAkYHOfkCvHGdigleT1hpzUGAy+vrgr5rJUK67GWCTmerrwVlRGPahZDblaqC1NOnydlYG67HObymPwl8/EDjEgxkqvSO7216LpbJDW69SQQ4v1i0/zCDjlitjYrA13JMJfq8kMCeAwHDas/etkDGV4B/EYNYfDg04OjM7ZjanE0Ray/p/SSQS/ubc2gfVsLg4tgkgwp1zV3UHknIiCPLxVzflGHB28QesbfFUlaJhYiTqtohPHSHhRq1lcSXTMknjJW89mtzxNZzQcyQcBqMxPefJZezU9YgCccO9EjReygNqN1ZDab8ZGGAE8erioc8uIYspZCIiraxM1hUbBqAtedrWABuAAOGEzlsCyjmZ/QRCtt2sY3mtLpovJgkSYzn62LBFqwzGaNIKEwnB+oj6LN6vxA8RgfI7EnZgbYBExPXvHWp14WSDrtx+uCrbVbQymXHYN2O4eaybvwjyQFHZR+9cT0WjjhrEme2FIJEF2ZiOzOP1VdabyPKNaBhyvJnjLAW+JKu7Ldk4v2RhwW0ttALlmxwNgJXdZfzGCDMbd3Yqi8qerbp3tYfCPRamQMgs9fjP3mkd7PJx+avgPuf8IbPH7P5R20UpAUpGToPeJSXmh7ps7D/C3yXqfs4XPSe5P6QfAhPe9qcCTIOJwLdgJAggzsRY0g+BCq+rvBJiR3HjtCVZxaDum2BdbKqZeTXCHNw2wQR6Fc1aNJ+TgCdh5vXnHWvKl1uHwkYDZLcPEJirQeMC2fHwEpaAz/Eptv3Un3ON+3A798qXZ7C1uQ2/QKqKFUicwRuJHeFaWO1y7VLiSRLcBiAGl2IABPOB71R7X1dqQ5TA1d0fi7/Jcgr2EMDSseKROslqa7VFJ7XnUEkFpMCBB7ys/pCG8gXjWJqP1jsbIBbqxsMN81k21Tvx8e9PutzzT1C4lrcmmcMIkT1+KOflh1k3uKq9ktZgmN4cCs9pFSJoEjNsHsyKw9V0lEa2UdZjhvBHgsAbCZgkArXDeNJBTZpaBurbROmXVgZwaCY2TkPNFLROjrF8g/AcR+XLEjah/ojYtTXJ4AeZ9FqKFsewENcWg4GDmNxWMkoE+rsFlks6jS1q3d6W5ga5tV/ONMwAcZxgQ3LYsDXrhjXOOTQXHqEk+Sc1lWX/AGxjaRY4F7qgLG02/E8uEQNw4qmrqOa0DYfkoWKEQNJtZ256NpsziyadSgajA8DMGsAZaeGsAf1V5pBYG/s9V0QQ0nugnyUW5dD2UTTqOc91RoxbI5PW4CNnotE5oIWmRM3qBzd657WrwxuDCD3WMs5bWrEU6T3U31KdRtUiGRSEPz2kiO1astXFK0Mc57GRNOAQMgSNaB2J2o4NaXOMAAk8AASfJYzymRwFUrxs0iybTBCpr+o8+i7i4f4lNaHaQ/tHKtd8TXl7R/A45dhgdqsdIGSykd1TzafkisaN0OSGuQ2S8S45c1FvQZ02VnVHckuNAT+7BJdGNlzruVYX/wDAhjflpbTDnvMNGZ9BvJ3InaQfhoLXmTabQXZ0qToY3Y+oMS88Bs60pzYw51ngJphOoUOSlRql/wB5U5jQCW05xAidapGZjHVyHEr2w3m2qCQHgjNrhBEjWHWCDgVxedfkrO9+oHENxG8HAz2Erm6KDGACmDqO504mcBBk4lKiGujLq+ybgnVpH5VgRrZtnrj1xTbmsaNYw0MJfOzAFrieEJyz12vMtcHNiJBBEgkRO9YvSi+qmpaaZPN5ZtMbIbql5HH4R3q2PC6V+nhVnmbE3UvbX7RyKn3dJpYNri7Wdxwwb4rT3NpBTtNPXbgR8TTm09mY4rKUNE7LWpDkbQDVIBxc2C4jEFuYxneudDLtrUrS5zhqspyyrM4yJjDcYPUj5sfHdGdAohARTTteNW4K37mwQeO8dkLxxMGY+f0EmDAnPOc98SvAeOG3MZ4diSJsFy8gGAZ81jrc9rarhP5vrYteXc3HZGOQ6lhr/MWh2eJEccAjMNtuI+isAD7jS2FxAciHDaSfGPRWQKq7laBQY3aG48JM4p+8XHUhsgk4Qc+GCFeLkIUuoKeHJmjZGNeXxLzhruxdHRHRHALmg46onOMVFvu9hZ6D6hzA5o3uODR5nsVmBxdob32WTqA1HsrVRb4vHkKFSrE6jZA3nIDqkhVehduqVbKH1HFzi9+J3SP1UvSlmtYq4/gJ7iCtBFpmEbvkBU16otQ+FmfZ5bHPdaS4y5xY8neSXz5rQ6UMc6x1gwwdSesAguHcFkfZu77ysP4Gn/V+qIBphzS05EEHqIIPmiss6MnV9kPjfrgr7oRaM3gaFobUElowfHQOBPZgexFK9qc0ZGxzT2SB6oZaOu5K2sa4YaxpuB2h0sIPgipaaX3DxGQEdhHyR2UQMiMoLHH7Dx/wiPoAf3f63JLn2f8A4B7Ek1SgqRptX1LM4jMiB2oTWui+lSpGnEmZBGZqRDuoZkbkUdPj9x3oVaS3qKIoOcHGmWwS0SWktaBI6g8dqBywSAAOUwwnCyT2XlIlzXUnuDnRqvcMAdach1Ed4VLdd8GlRpt5OrVc0OaRTEgBjnMBPHmnDgky8XVnONmpFpcIfXqDVaANoG0j0C4s93V7PUIoNbVY4DVLnRBjWJd2uJ/qS9sbQCH9964/8TNzySHN+1qXY6tCvV5rtVuDn0XSx3KtMB8bcDjG0CVX31c767LSKeLm2nWA6X3YBjjiE9Quynaav7xVbUqMHwUwWtaJg86JdjtlW1xsDXWgDIVoA4BjAFL5OjbmncAbfn57qoZ1RpcNjaF9exVKfxMe2N7SFeXDfdUVaI1/icGu1jIIb8M9jtXqAW9vK8WUmF1VwDdxxngBtKwtyWYWq2a7WBlJh19UZCDgOsn1RceV143Oe2gByg343Rka1rrJ7IkB2EwTMbsOG+c0o2QRvkZg5FeUsMQcer6BXdSsXCHOJI2mPQLnCnotNTzY34+YhRH3eC6SfAeClEL0KusjhWDflc0qQaFXXnb6tKoHQDZ9WHHa1+OqTwyHarRcWmyioxzDEOEfL0WkLgH24WqyNttApuwUXMZDnue44ku2ExLRuAM4LM6cPNQtpTDWU31ndnNb44dq1uWB/Q9SxOklTWrVx0jQoDqMvd/imGGNU5ceyCyzUWkd1rNGbLydlos26gJ63c71Uq+mTZqw/wCU/wDxJT9NsYbsO7AeS8trJpvG9jh3tKC1l0ur6okMpmn6Ieezf8eqP+X/AOTVvwQEPfZwP3ip/wBo/wCTEQnwi/Ef5/wELgfxfkoV6T0zSt1QjDnh47YcPFFiy1BUolwyfT1h/U3WQ59otmitTf0mQetpI8i1bjQR5dY6M9Et7AXNHgjZTriik7oWMaZJGInez/8AA7kl7oB+CexJOUlKWn/4A7UG7LfrQ/kapAz1XHLH8p3cEbdMrIalAgZ7PkvmbSppFRwIgg5FYSsbK0tKIhe6M6giI44Yie6CP1UG76OowMOOqcP5ZMNng0gIZ2W+61MQyq9o3AmO44KYNMLT/wAQYfwtnySs+HSCwCKTRufGeQVurHSrB5LhTDZxqaxLnNmQ0NODAB2dqq7dpbRs/KCl97Ue8uMfACYGJ/NEbFjLZe9at+JUc4bicO7JT7l0SrVyDGpT2vcPIZuW/lWM/VMR/wBLLzT3nTECmS+vba2JL3H+1o6sgERLjuhtnphjcT+Y7XHafQJy7bmp2dmrTb1u/M47yfTYp9x6MU7XaXCqxz2U6JdzHajp1sCDt2oOSbzLukzZv9oyKEY4Msm5XTRCVduAKv7w9mNBlDlaVa1tJ1dVoqNPxkASC3jvWNq2WrQtIovqve3VJh8AhCy4xZyUVBOya9BU6F61eAJxoS8olIhSKbIH1tTBCxlv0htBe5oqlrQ5wwAGAMeiKx4TJdKjzQW5qU8PEeqG942r94Dj8JthPZTFNvqVIbb3Cqya73jXbM6wEYEnzCqr2pF1kpVulWrT/URH+JTjFg6Z3PKV5j7aK7boj3hVIa2ATzhl4KJpbewo2Vx/O8ajRxIxPYJWNsmn9VtMNfTa8tiHEuB5uUxmotCpWvK1Ma89cYNYz8xA2eqyjwCx2qTgb/dQ/Na9ulnJXug1uFO1jWIAe0sk7zBHiAiYTJwCGOmd1chanaohj4czq2jsIUH3/aI1eXqRu1iiMjEGURKw9lhBknGuN47rXe0d7NSm3WHKtcTq7dUjGd2IGa2Wilj5OjRZuY2es4nxJQs0Wuh1ptALpLGkOqE8MhJzJOCMN2nnDrQ2QBEGQA3W63hJl1TEVey2+ggik7r9SkutCB92/wDm9Skno4SF3KsNIfgQj0p0eo2gnlGkO6bcHfI9qLekR+7QyvR+JSfPe5jraaTfBa1zacFgKvs2b+Wu6OLB6FOWb2b0wefVe7g0BvnK1YeumvS/z05Fav6TDycPNKFd+jdno/BSbrdJ3Od3nLsVi4LglIOQj3vebcbRbGBooCknBXWhFbVtNokOg2Y5AmOdtjLIqmBWj0FH3trP/Ts8eU+SMwf5QhM3+Fy3z2AUmA/weEfJCrTelF4tO+k4/wCqEWLQOaz+ZvkULdOnTeY4UPN6Pzfj6Jb4Z/KfsVVL0VBBJwA34QBtK8aVV6XhxsdXV3Nn+UESkkcYe8NPcp892lpd8BOUdKLM6oKbarS4nDOOqSIVFdwZ+0P5Ta9wGE86T+qwIeVstH6RcaRzaCHE7cjjxzT/AMo3H9p5SmPMdO1wOyn6TWI02uptEhtTAxtNAYforKxXEDYmWeoM247w4kukcQSrLSC1tqvEMcJtrXaxAAjkGMDTjgcCctoU80ELkyObTW/dbxMDm6nfZYD/AONXThXbq/ymfktdcGj9Oyshklx+J5zPDDIcFYCnCdaEJNlyyDS47LWLGjjOpo3UO9bmp2lmpVEjMEYOad4OxZ6l7NKAdLqlVw3c1vjitcUljHkSxt0tdstXQRyHU4KHYrup0W6lNoa3htO8naVaXa3nBRXKXdwxCrG4ufZVntAZQW/0Ts2pSIOZJJ7SUk/cHwL1ddEbaCuSlFPITekh+7QuvV/ORN0rdFLOO71QZv61uDjFYdzPkl2bEXpt4dwpIK9a5ZkXhU/4o7mfJeNvSr0x/a35JUcV3ynVLWaybrWjVYXATGzfjCzPvit0h/a1cm860RrYfyjfO5QMYg7kKaK2DCrXRS+KNCraxVqsp61CmG67g3WP3mAnPMd6wLL5q9L/AEj5KfZLxoF016XKGIk4eTVvjxmN+rZYTRa2FpRpqaW2I6kWuznnD/7afUNqG+lN4srXiXMc0xQAMEGDrZEjI/NVpttg2WYyMiC/5JC32UEubSqaxzMuk9fMx2Iyf90chBY2MIH6haeLlWaQ37SoUyKgLtcEBg2iIMnYMVIrW2nsbXHZ82IZX/bzVrvdJI1iGz0RgENjYOp9uOw+Frl5JiZtyVAr1A5xIAEnIZDgFbXHpE6gQCNZk5bR1FUpXoT8tBFFc+15BsIn2a9G1nUtV0h1oa/j+GGmRsyWwLUINFH1NcikJc3nZNMRhOPWte29bfwPWyl6Qk2TGA+rCf45L4wQtY8JNWXbetu6NPtA/wDZdtvW27W0O0H0KAdEPkf7RgWhfVjYumFZ1t4Ws5mgOADp47Vesehns097V2pxzlLu4YhQHOU27nYr0XuVZPaiRo/8CSWj/wAC9XXQ+wLkpveVG0sMUxkgzflrAccW+CMulzJpd6CF/WSXnAfXYhMpoJTbw6tKisvBo/M1dtvdvSHcVBdZQNwyTf7Lj+VLuk0ndO/8bVr76ZtcO4/JTqV/UdUc7ZsafkqB1nETPhgmhTA2j67VHQYVNWLAWmGkdDpH+0pp+ktH+P8AtVDyIOX13r0NA+LxA81Hl2L1fRW9bSZhHN19mwfNRHaR7AHqJqtOXmvSBlqk9X6KwhZ8KtJXnpLq03HVcCQQ0neVgXOlaXSWn920gEAOxmdo49SzJTbEjaxlt7rnvEnky6ewSXTVyumopLmq40avB1KrLIlzSMct/otWL4rnIM7AfmsTc1SKzD/EPHD1W4A287z9Ety2N1gkLofDnExEfVcG3Wg7W/2j1SFa0H84/tanhVHV1mOxOtrDZB7QfVChjfgf6TE2OQobrJaHZ1Dj2JUriqjKq4f1O+asGVhvMdToTvLfUhagBZkqGy56w/8A0vH9Tvmrm5btrBwm0vI7fmo37SP9yZVtdFsxGUd/mtGtbawkca2RT0VpuFPnO1l4nNGnzTSTJvC5mX3lR9MPwkEL7qDWPOOB4fUo36Yg8lggfflN2sfg7wexCzprge3YqqNqGRxx4TG7Jca7Tw7SvX0ZDTGJzMHDdIgZpmpYsYDncBET1Tkg9O6ddRld1JpWhuyQRxcfWFzUqbwO75qKyxYkS4mJGMZZ9icfTIEc6DlicDv4rxaFDJBwBacFVoygdYHmnRaBscBwOPZ3qC4DoieIPfJK9D4yA2ScB1wvaLVnO076T/anPeRGRnKDnOKbNp6QdhwjvTAtue+coPYTGR+ah3ta3mmRxxiVLYyTSzdMNJeANlCvq9g8ajRhMyc5G5UqcfO5NlqaMaGCguXnmMz9bkgumrzV4L1o4KyyapN2j71n8w8wtwGsAyGU5kHPtxWJusRWYYmHZb1rqD9b8juwj1QGVdhPvDA3QS41upoqZc0nxSfaccJHYBgoBpvBxJaOs+Qx7V7TtDgfjcd8bu0IXSU11Q3YCnC1ja9o4GZlc8qMTrN6gQPNROVacdUnry4zC5Ffa0AfyjfOE4yvaSqiRt/pCmcvrZNeY4g+St7lqHWEQMsw2fArOftB/NJ8Fc3DUlwwaOrdwUtG6iXqadxSOOiR+6SXOiH4Xckm7PauRm95U++7HylPAYhCu+9G3FxwPX6QMgjImKlkY7NoVXxh6vDOYjYQGdom7ck3RZ42GEdDdVLoBL3PS6AWPlwmfqxI4QLfoq45juhODRY7dYnZ1I3+5qXQCXual0Ap6IWJ8QBNhtIHnRAmYB7Qmn6JuH5ZR190UugEhdNLoBe8uFp6rJVICnRN2xvmuX6H1HbHRtR990UugEvdNLohW6VLF2eXchfO1X2dk5NIO4pt3s5dw8V9G+56XQCQual0AtACO6Dc9hN0vm53s9f0ZXrfZ7UOTSvo/wBz0ugF6bopdAKd1W2L56s3s+exwdtG5Thok+dvFHf3TS6AS90UugFm6PVyiYslrBQCBg0VcMmA47dnd2Jw6KOnaNxzHHAI3+56XQCXuil0AqdALYZ5BtqBrNFXHIT2JfZN0Eavh9Qjl7ppdALoXXT6IVegFr6oe7bQKOiTsM/mrm5NF4cJb3Ite6aXQCcpWJjcmhWECq7xGxTRSj3JYuTpgJKwCSIApKnOLjZX/9k="/>
          <p:cNvSpPr>
            <a:spLocks noChangeAspect="1" noChangeArrowheads="1"/>
          </p:cNvSpPr>
          <p:nvPr/>
        </p:nvSpPr>
        <p:spPr bwMode="auto">
          <a:xfrm>
            <a:off x="635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58" name="AutoShape 10" descr="data:image/jpeg;base64,/9j/4AAQSkZJRgABAQAAAQABAAD/2wCEAAkGBhQSERUUExMUFRQWFxgYGBYXGBQYFhgXFhgVFBcUFxgXHCYeFxokHBQUHy8gIycpLCwsFR4xNTAqNSYrLCkBCQoKDgwOGg8PGiwgHyQsKSosKSosKSwqLCwqLCwsLCwsLCwsLCwsLCwpKSksLCksLCwsKSwpLCwsKSksLCksLP/AABEIAL4AuAMBIgACEQEDEQH/xAAcAAABBQEBAQAAAAAAAAAAAAAHAAMEBQYCAQj/xABGEAABAwEEBQkFBQcCBgMAAAABAAIRAwQFITEGEkFRYRMiUnGBkaGxwQcVMtHwFiMzQuEUJGJygpKyovFTY2RzwtIXQ0T/xAAaAQACAwEBAAAAAAAAAAAAAAAEBQECAwYA/8QALxEAAQQBAwIFAwQCAwAAAAAAAQACAxEEEiExE0EFFBUyUWFxgSIjM7FCkaHB8f/aAAwDAQACEQMRAD8AODnRmqu16Q06Zgrq/rVqUiUIr4vdxccUNNNoRmPj9XdFH7XU9yX2upoMi/D0vrJeMvx0YmT9bkP5sozyARobpbS+inftKxBL3y47duGOEfNP2TSFzTBOG/cqHLPZT5AIz/aRiaqaVU25hDRt6k7epM1rwJwJzWI8R3oqfTwiW/TOmE5Z9L6TzAz60Brzviox5BPV1bFxZL/fIIOSN69tsK3pordfQv2gYmXaUsGBCGFh0g5RodOO0cVzbbzdzcJxQXqBDtJXvTgiqzSJh2LytpNTaJOSG/vMxiVmtIdJHE6rTzW5nirRZzpHUF704Ixt00pE/qn2aUsJgBAChfj3OABMkwFsbJbS1oEydp3lbT5vTVneGAIp/aJibq6U0whha79LGzjJyVUL6cc3GYkrJmcXbrP08Iw/aynuS+1lP6KDXvl0ziT9YJe+jjj1wforUZaj08Ix/a+mptmv1j0DKl9Ow2TsPqtFo/fUgSTmBjlOwBT5s2quwQBaMbXSkq647RrU0ke12oWlTm6TSiaWH7rvQbvcc47EZtKWzS70Gr4AJIIkHA/UpdlpvgcKnjHtHaTPkmXnGAHOIxOGI3bYUjUiI+sZhMVBGsCSA6CHcYjHuQDU3XjHbu0bR1pzYdu7DYuKYBcBOtDYcQMzOAnfCfptPz6iB4rztl5WF2VyQWnMeWSlvCq7AYqADzVyWoGUU5SFV3rdorMy5wxafRZynT1cIywPet5Y7vfUMNa526BtOzr2rO6TWE0HklpxzBGTpOB3ZIqBzq0njsoLr/SCoV1XiKdQAnmugHhuK1gKG73YytrcF4crSE/E3mn0KjLhoB4/K206VLvG2cnTJ2nADiVmGmZ27+1daU3jrVQxpwZ/kc/kmrmY6rUbTAxdt3AYknslXih0R6lRzXHcK2uK6g0mpHBvqQrxWNS4alOmHBp1Q1p2YNJhpInCYULVQcxcXW5Va8P4Nqlt51nxuH0Uy5sDHLf4rsCS6RMzKValII39fZ17O5btoUFKhPcYnWAIbrBgE4cT8k5nHUPru8lDshealVrw0GWun+B2TR3Kzj/b04LeQaTSqHBwUWoZAI+t3kmaN6nlmMacKZk7tfb4eZUtzdYgfUZdSqWWTk7a9uzWB7wCisMNc/dL/EHFsYr5X0hou8GkCMiAe/FJRNA3zZhwwSTZgoUkTzZtTtIh92g1pLR1Xk7Djv24cUZtIPw0L77swdIgdqU5ztLk38PFhY44nPCIj19Ent+vWPkn7RYC1x2jfjtxXLgCRIEjsz3oIOB4TVN0zI4Yzx7SnNQzlhjJzx2fJeOAkYHOfkCvHGdigleT1hpzUGAy+vrgr5rJUK67GWCTmerrwVlRGPahZDblaqC1NOnydlYG67HObymPwl8/EDjEgxkqvSO7216LpbJDW69SQQ4v1i0/zCDjlitjYrA13JMJfq8kMCeAwHDas/etkDGV4B/EYNYfDg04OjM7ZjanE0Ray/p/SSQS/ubc2gfVsLg4tgkgwp1zV3UHknIiCPLxVzflGHB28QesbfFUlaJhYiTqtohPHSHhRq1lcSXTMknjJW89mtzxNZzQcyQcBqMxPefJZezU9YgCccO9EjReygNqN1ZDab8ZGGAE8erioc8uIYspZCIiraxM1hUbBqAtedrWABuAAOGEzlsCyjmZ/QRCtt2sY3mtLpovJgkSYzn62LBFqwzGaNIKEwnB+oj6LN6vxA8RgfI7EnZgbYBExPXvHWp14WSDrtx+uCrbVbQymXHYN2O4eaybvwjyQFHZR+9cT0WjjhrEme2FIJEF2ZiOzOP1VdabyPKNaBhyvJnjLAW+JKu7Ldk4v2RhwW0ttALlmxwNgJXdZfzGCDMbd3Yqi8qerbp3tYfCPRamQMgs9fjP3mkd7PJx+avgPuf8IbPH7P5R20UpAUpGToPeJSXmh7ps7D/C3yXqfs4XPSe5P6QfAhPe9qcCTIOJwLdgJAggzsRY0g+BCq+rvBJiR3HjtCVZxaDum2BdbKqZeTXCHNw2wQR6Fc1aNJ+TgCdh5vXnHWvKl1uHwkYDZLcPEJirQeMC2fHwEpaAz/Eptv3Un3ON+3A798qXZ7C1uQ2/QKqKFUicwRuJHeFaWO1y7VLiSRLcBiAGl2IABPOB71R7X1dqQ5TA1d0fi7/Jcgr2EMDSseKROslqa7VFJ7XnUEkFpMCBB7ys/pCG8gXjWJqP1jsbIBbqxsMN81k21Tvx8e9PutzzT1C4lrcmmcMIkT1+KOflh1k3uKq9ktZgmN4cCs9pFSJoEjNsHsyKw9V0lEa2UdZjhvBHgsAbCZgkArXDeNJBTZpaBurbROmXVgZwaCY2TkPNFLROjrF8g/AcR+XLEjah/ojYtTXJ4AeZ9FqKFsewENcWg4GDmNxWMkoE+rsFlks6jS1q3d6W5ga5tV/ONMwAcZxgQ3LYsDXrhjXOOTQXHqEk+Sc1lWX/AGxjaRY4F7qgLG02/E8uEQNw4qmrqOa0DYfkoWKEQNJtZ256NpsziyadSgajA8DMGsAZaeGsAf1V5pBYG/s9V0QQ0nugnyUW5dD2UTTqOc91RoxbI5PW4CNnotE5oIWmRM3qBzd657WrwxuDCD3WMs5bWrEU6T3U31KdRtUiGRSEPz2kiO1astXFK0Mc57GRNOAQMgSNaB2J2o4NaXOMAAk8AASfJYzymRwFUrxs0iybTBCpr+o8+i7i4f4lNaHaQ/tHKtd8TXl7R/A45dhgdqsdIGSykd1TzafkisaN0OSGuQ2S8S45c1FvQZ02VnVHckuNAT+7BJdGNlzruVYX/wDAhjflpbTDnvMNGZ9BvJ3InaQfhoLXmTabQXZ0qToY3Y+oMS88Bs60pzYw51ngJphOoUOSlRql/wB5U5jQCW05xAidapGZjHVyHEr2w3m2qCQHgjNrhBEjWHWCDgVxedfkrO9+oHENxG8HAz2Erm6KDGACmDqO504mcBBk4lKiGujLq+ybgnVpH5VgRrZtnrj1xTbmsaNYw0MJfOzAFrieEJyz12vMtcHNiJBBEgkRO9YvSi+qmpaaZPN5ZtMbIbql5HH4R3q2PC6V+nhVnmbE3UvbX7RyKn3dJpYNri7Wdxwwb4rT3NpBTtNPXbgR8TTm09mY4rKUNE7LWpDkbQDVIBxc2C4jEFuYxneudDLtrUrS5zhqspyyrM4yJjDcYPUj5sfHdGdAohARTTteNW4K37mwQeO8dkLxxMGY+f0EmDAnPOc98SvAeOG3MZ4diSJsFy8gGAZ81jrc9rarhP5vrYteXc3HZGOQ6lhr/MWh2eJEccAjMNtuI+isAD7jS2FxAciHDaSfGPRWQKq7laBQY3aG48JM4p+8XHUhsgk4Qc+GCFeLkIUuoKeHJmjZGNeXxLzhruxdHRHRHALmg46onOMVFvu9hZ6D6hzA5o3uODR5nsVmBxdob32WTqA1HsrVRb4vHkKFSrE6jZA3nIDqkhVehduqVbKH1HFzi9+J3SP1UvSlmtYq4/gJ7iCtBFpmEbvkBU16otQ+FmfZ5bHPdaS4y5xY8neSXz5rQ6UMc6x1gwwdSesAguHcFkfZu77ysP4Gn/V+qIBphzS05EEHqIIPmiss6MnV9kPjfrgr7oRaM3gaFobUElowfHQOBPZgexFK9qc0ZGxzT2SB6oZaOu5K2sa4YaxpuB2h0sIPgipaaX3DxGQEdhHyR2UQMiMoLHH7Dx/wiPoAf3f63JLn2f8A4B7Ek1SgqRptX1LM4jMiB2oTWui+lSpGnEmZBGZqRDuoZkbkUdPj9x3oVaS3qKIoOcHGmWwS0SWktaBI6g8dqBywSAAOUwwnCyT2XlIlzXUnuDnRqvcMAdach1Ed4VLdd8GlRpt5OrVc0OaRTEgBjnMBPHmnDgky8XVnONmpFpcIfXqDVaANoG0j0C4s93V7PUIoNbVY4DVLnRBjWJd2uJ/qS9sbQCH9964/8TNzySHN+1qXY6tCvV5rtVuDn0XSx3KtMB8bcDjG0CVX31c767LSKeLm2nWA6X3YBjjiE9Quynaav7xVbUqMHwUwWtaJg86JdjtlW1xsDXWgDIVoA4BjAFL5OjbmncAbfn57qoZ1RpcNjaF9exVKfxMe2N7SFeXDfdUVaI1/icGu1jIIb8M9jtXqAW9vK8WUmF1VwDdxxngBtKwtyWYWq2a7WBlJh19UZCDgOsn1RceV143Oe2gByg343Rka1rrJ7IkB2EwTMbsOG+c0o2QRvkZg5FeUsMQcer6BXdSsXCHOJI2mPQLnCnotNTzY34+YhRH3eC6SfAeClEL0KusjhWDflc0qQaFXXnb6tKoHQDZ9WHHa1+OqTwyHarRcWmyioxzDEOEfL0WkLgH24WqyNttApuwUXMZDnue44ku2ExLRuAM4LM6cPNQtpTDWU31ndnNb44dq1uWB/Q9SxOklTWrVx0jQoDqMvd/imGGNU5ceyCyzUWkd1rNGbLydlos26gJ63c71Uq+mTZqw/wCU/wDxJT9NsYbsO7AeS8trJpvG9jh3tKC1l0ur6okMpmn6Ieezf8eqP+X/AOTVvwQEPfZwP3ip/wBo/wCTEQnwi/Ef5/wELgfxfkoV6T0zSt1QjDnh47YcPFFiy1BUolwyfT1h/U3WQ59otmitTf0mQetpI8i1bjQR5dY6M9Et7AXNHgjZTriik7oWMaZJGInez/8AA7kl7oB+CexJOUlKWn/4A7UG7LfrQ/kapAz1XHLH8p3cEbdMrIalAgZ7PkvmbSppFRwIgg5FYSsbK0tKIhe6M6giI44Yie6CP1UG76OowMOOqcP5ZMNng0gIZ2W+61MQyq9o3AmO44KYNMLT/wAQYfwtnySs+HSCwCKTRufGeQVurHSrB5LhTDZxqaxLnNmQ0NODAB2dqq7dpbRs/KCl97Ue8uMfACYGJ/NEbFjLZe9at+JUc4bicO7JT7l0SrVyDGpT2vcPIZuW/lWM/VMR/wBLLzT3nTECmS+vba2JL3H+1o6sgERLjuhtnphjcT+Y7XHafQJy7bmp2dmrTb1u/M47yfTYp9x6MU7XaXCqxz2U6JdzHajp1sCDt2oOSbzLukzZv9oyKEY4Msm5XTRCVduAKv7w9mNBlDlaVa1tJ1dVoqNPxkASC3jvWNq2WrQtIovqve3VJh8AhCy4xZyUVBOya9BU6F61eAJxoS8olIhSKbIH1tTBCxlv0htBe5oqlrQ5wwAGAMeiKx4TJdKjzQW5qU8PEeqG942r94Dj8JthPZTFNvqVIbb3Cqya73jXbM6wEYEnzCqr2pF1kpVulWrT/URH+JTjFg6Z3PKV5j7aK7boj3hVIa2ATzhl4KJpbewo2Vx/O8ajRxIxPYJWNsmn9VtMNfTa8tiHEuB5uUxmotCpWvK1Ma89cYNYz8xA2eqyjwCx2qTgb/dQ/Na9ulnJXug1uFO1jWIAe0sk7zBHiAiYTJwCGOmd1chanaohj4czq2jsIUH3/aI1eXqRu1iiMjEGURKw9lhBknGuN47rXe0d7NSm3WHKtcTq7dUjGd2IGa2Wilj5OjRZuY2es4nxJQs0Wuh1ptALpLGkOqE8MhJzJOCMN2nnDrQ2QBEGQA3W63hJl1TEVey2+ggik7r9SkutCB92/wDm9Skno4SF3KsNIfgQj0p0eo2gnlGkO6bcHfI9qLekR+7QyvR+JSfPe5jraaTfBa1zacFgKvs2b+Wu6OLB6FOWb2b0wefVe7g0BvnK1YeumvS/z05Fav6TDycPNKFd+jdno/BSbrdJ3Od3nLsVi4LglIOQj3vebcbRbGBooCknBXWhFbVtNokOg2Y5AmOdtjLIqmBWj0FH3trP/Ts8eU+SMwf5QhM3+Fy3z2AUmA/weEfJCrTelF4tO+k4/wCqEWLQOaz+ZvkULdOnTeY4UPN6Pzfj6Jb4Z/KfsVVL0VBBJwA34QBtK8aVV6XhxsdXV3Nn+UESkkcYe8NPcp892lpd8BOUdKLM6oKbarS4nDOOqSIVFdwZ+0P5Ta9wGE86T+qwIeVstH6RcaRzaCHE7cjjxzT/AMo3H9p5SmPMdO1wOyn6TWI02uptEhtTAxtNAYforKxXEDYmWeoM247w4kukcQSrLSC1tqvEMcJtrXaxAAjkGMDTjgcCctoU80ELkyObTW/dbxMDm6nfZYD/AONXThXbq/ymfktdcGj9Oyshklx+J5zPDDIcFYCnCdaEJNlyyDS47LWLGjjOpo3UO9bmp2lmpVEjMEYOad4OxZ6l7NKAdLqlVw3c1vjitcUljHkSxt0tdstXQRyHU4KHYrup0W6lNoa3htO8naVaXa3nBRXKXdwxCrG4ufZVntAZQW/0Ts2pSIOZJJ7SUk/cHwL1ddEbaCuSlFPITekh+7QuvV/ORN0rdFLOO71QZv61uDjFYdzPkl2bEXpt4dwpIK9a5ZkXhU/4o7mfJeNvSr0x/a35JUcV3ynVLWaybrWjVYXATGzfjCzPvit0h/a1cm860RrYfyjfO5QMYg7kKaK2DCrXRS+KNCraxVqsp61CmG67g3WP3mAnPMd6wLL5q9L/AEj5KfZLxoF016XKGIk4eTVvjxmN+rZYTRa2FpRpqaW2I6kWuznnD/7afUNqG+lN4srXiXMc0xQAMEGDrZEjI/NVpttg2WYyMiC/5JC32UEubSqaxzMuk9fMx2Iyf90chBY2MIH6haeLlWaQ37SoUyKgLtcEBg2iIMnYMVIrW2nsbXHZ82IZX/bzVrvdJI1iGz0RgENjYOp9uOw+Frl5JiZtyVAr1A5xIAEnIZDgFbXHpE6gQCNZk5bR1FUpXoT8tBFFc+15BsIn2a9G1nUtV0h1oa/j+GGmRsyWwLUINFH1NcikJc3nZNMRhOPWte29bfwPWyl6Qk2TGA+rCf45L4wQtY8JNWXbetu6NPtA/wDZdtvW27W0O0H0KAdEPkf7RgWhfVjYumFZ1t4Ws5mgOADp47Vesehns097V2pxzlLu4YhQHOU27nYr0XuVZPaiRo/8CSWj/wAC9XXQ+wLkpveVG0sMUxkgzflrAccW+CMulzJpd6CF/WSXnAfXYhMpoJTbw6tKisvBo/M1dtvdvSHcVBdZQNwyTf7Lj+VLuk0ndO/8bVr76ZtcO4/JTqV/UdUc7ZsafkqB1nETPhgmhTA2j67VHQYVNWLAWmGkdDpH+0pp+ktH+P8AtVDyIOX13r0NA+LxA81Hl2L1fRW9bSZhHN19mwfNRHaR7AHqJqtOXmvSBlqk9X6KwhZ8KtJXnpLq03HVcCQQ0neVgXOlaXSWn920gEAOxmdo49SzJTbEjaxlt7rnvEnky6ewSXTVyumopLmq40avB1KrLIlzSMct/otWL4rnIM7AfmsTc1SKzD/EPHD1W4A287z9Ety2N1gkLofDnExEfVcG3Wg7W/2j1SFa0H84/tanhVHV1mOxOtrDZB7QfVChjfgf6TE2OQobrJaHZ1Dj2JUriqjKq4f1O+asGVhvMdToTvLfUhagBZkqGy56w/8A0vH9Tvmrm5btrBwm0vI7fmo37SP9yZVtdFsxGUd/mtGtbawkca2RT0VpuFPnO1l4nNGnzTSTJvC5mX3lR9MPwkEL7qDWPOOB4fUo36Yg8lggfflN2sfg7wexCzprge3YqqNqGRxx4TG7Jca7Tw7SvX0ZDTGJzMHDdIgZpmpYsYDncBET1Tkg9O6ddRld1JpWhuyQRxcfWFzUqbwO75qKyxYkS4mJGMZZ9icfTIEc6DlicDv4rxaFDJBwBacFVoygdYHmnRaBscBwOPZ3qC4DoieIPfJK9D4yA2ScB1wvaLVnO076T/anPeRGRnKDnOKbNp6QdhwjvTAtue+coPYTGR+ah3ta3mmRxxiVLYyTSzdMNJeANlCvq9g8ajRhMyc5G5UqcfO5NlqaMaGCguXnmMz9bkgumrzV4L1o4KyyapN2j71n8w8wtwGsAyGU5kHPtxWJusRWYYmHZb1rqD9b8juwj1QGVdhPvDA3QS41upoqZc0nxSfaccJHYBgoBpvBxJaOs+Qx7V7TtDgfjcd8bu0IXSU11Q3YCnC1ja9o4GZlc8qMTrN6gQPNROVacdUnry4zC5Ffa0AfyjfOE4yvaSqiRt/pCmcvrZNeY4g+St7lqHWEQMsw2fArOftB/NJ8Fc3DUlwwaOrdwUtG6iXqadxSOOiR+6SXOiH4Xckm7PauRm95U++7HylPAYhCu+9G3FxwPX6QMgjImKlkY7NoVXxh6vDOYjYQGdom7ck3RZ42GEdDdVLoBL3PS6AWPlwmfqxI4QLfoq45juhODRY7dYnZ1I3+5qXQCXual0Ap6IWJ8QBNhtIHnRAmYB7Qmn6JuH5ZR190UugEhdNLoBe8uFp6rJVICnRN2xvmuX6H1HbHRtR990UugEvdNLohW6VLF2eXchfO1X2dk5NIO4pt3s5dw8V9G+56XQCQual0AtACO6Dc9hN0vm53s9f0ZXrfZ7UOTSvo/wBz0ugF6bopdAKd1W2L56s3s+exwdtG5Thok+dvFHf3TS6AS90UugFm6PVyiYslrBQCBg0VcMmA47dnd2Jw6KOnaNxzHHAI3+56XQCXuil0AqdALYZ5BtqBrNFXHIT2JfZN0Eavh9Qjl7ppdALoXXT6IVegFr6oe7bQKOiTsM/mrm5NF4cJb3Ite6aXQCcpWJjcmhWECq7xGxTRSj3JYuTpgJKwCSIApKnOLjZX/9k="/>
          <p:cNvSpPr>
            <a:spLocks noChangeAspect="1" noChangeArrowheads="1"/>
          </p:cNvSpPr>
          <p:nvPr/>
        </p:nvSpPr>
        <p:spPr bwMode="auto">
          <a:xfrm>
            <a:off x="635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2064" name="Picture 16" descr="D:\18122012196.jpg"/>
          <p:cNvPicPr>
            <a:picLocks noChangeAspect="1" noChangeArrowheads="1"/>
          </p:cNvPicPr>
          <p:nvPr/>
        </p:nvPicPr>
        <p:blipFill>
          <a:blip r:embed="rId3" cstate="print"/>
          <a:srcRect/>
          <a:stretch>
            <a:fillRect/>
          </a:stretch>
        </p:blipFill>
        <p:spPr bwMode="auto">
          <a:xfrm>
            <a:off x="2267744" y="1844824"/>
            <a:ext cx="4680520" cy="3509685"/>
          </a:xfrm>
          <a:prstGeom prst="rect">
            <a:avLst/>
          </a:prstGeom>
          <a:noFill/>
        </p:spPr>
      </p:pic>
      <p:pic>
        <p:nvPicPr>
          <p:cNvPr id="2066" name="Picture 18" descr="http://upload.wikimedia.org/wikipedia/tr/f/f4/Diyanet_logo.jpg">
            <a:hlinkClick r:id="rId4"/>
          </p:cNvPr>
          <p:cNvPicPr>
            <a:picLocks noChangeAspect="1" noChangeArrowheads="1"/>
          </p:cNvPicPr>
          <p:nvPr/>
        </p:nvPicPr>
        <p:blipFill>
          <a:blip r:embed="rId5" cstate="print"/>
          <a:srcRect/>
          <a:stretch>
            <a:fillRect/>
          </a:stretch>
        </p:blipFill>
        <p:spPr bwMode="auto">
          <a:xfrm>
            <a:off x="251520" y="1484784"/>
            <a:ext cx="1733962" cy="1728192"/>
          </a:xfrm>
          <a:prstGeom prst="rect">
            <a:avLst/>
          </a:prstGeom>
          <a:noFill/>
        </p:spPr>
      </p:pic>
      <p:pic>
        <p:nvPicPr>
          <p:cNvPr id="2067" name="Picture 19" descr="C:\Users\mevlana\Desktop\TRK_BA~1.PNG"/>
          <p:cNvPicPr>
            <a:picLocks noChangeAspect="1" noChangeArrowheads="1"/>
          </p:cNvPicPr>
          <p:nvPr/>
        </p:nvPicPr>
        <p:blipFill>
          <a:blip r:embed="rId6" cstate="print"/>
          <a:srcRect/>
          <a:stretch>
            <a:fillRect/>
          </a:stretch>
        </p:blipFill>
        <p:spPr bwMode="auto">
          <a:xfrm>
            <a:off x="7092280" y="1340768"/>
            <a:ext cx="2268760" cy="226876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0" y="3140968"/>
            <a:ext cx="2466975" cy="1847851"/>
          </a:xfrm>
          <a:prstGeom prst="rect">
            <a:avLst/>
          </a:prstGeom>
          <a:noFill/>
        </p:spPr>
      </p:pic>
      <p:pic>
        <p:nvPicPr>
          <p:cNvPr id="25604" name="Picture 4"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9828584" y="7389440"/>
            <a:ext cx="2466975" cy="1847851"/>
          </a:xfrm>
          <a:prstGeom prst="rect">
            <a:avLst/>
          </a:prstGeom>
          <a:noFill/>
        </p:spPr>
      </p:pic>
      <p:pic>
        <p:nvPicPr>
          <p:cNvPr id="6" name="Picture 2"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0" y="5010149"/>
            <a:ext cx="2466975" cy="1847851"/>
          </a:xfrm>
          <a:prstGeom prst="rect">
            <a:avLst/>
          </a:prstGeom>
          <a:noFill/>
        </p:spPr>
      </p:pic>
      <p:pic>
        <p:nvPicPr>
          <p:cNvPr id="7" name="Picture 4"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0" y="1268760"/>
            <a:ext cx="2466975" cy="1847851"/>
          </a:xfrm>
          <a:prstGeom prst="rect">
            <a:avLst/>
          </a:prstGeom>
          <a:noFill/>
        </p:spPr>
      </p:pic>
      <p:pic>
        <p:nvPicPr>
          <p:cNvPr id="25605" name="Picture 5" descr="C:\Users\mevlana\Desktop\imagesCA4OH4UY.jpg"/>
          <p:cNvPicPr>
            <a:picLocks noGrp="1" noChangeAspect="1" noChangeArrowheads="1"/>
          </p:cNvPicPr>
          <p:nvPr>
            <p:ph idx="1"/>
          </p:nvPr>
        </p:nvPicPr>
        <p:blipFill>
          <a:blip r:embed="rId3" cstate="print"/>
          <a:srcRect/>
          <a:stretch>
            <a:fillRect/>
          </a:stretch>
        </p:blipFill>
        <p:spPr bwMode="auto">
          <a:xfrm>
            <a:off x="0" y="0"/>
            <a:ext cx="2457450" cy="1857375"/>
          </a:xfrm>
          <a:prstGeom prst="rect">
            <a:avLst/>
          </a:prstGeom>
          <a:noFill/>
        </p:spPr>
      </p:pic>
      <p:sp>
        <p:nvSpPr>
          <p:cNvPr id="9" name="8 Dikdörtgen"/>
          <p:cNvSpPr/>
          <p:nvPr/>
        </p:nvSpPr>
        <p:spPr>
          <a:xfrm>
            <a:off x="2555776" y="620688"/>
            <a:ext cx="6264696" cy="5355312"/>
          </a:xfrm>
          <a:prstGeom prst="rect">
            <a:avLst/>
          </a:prstGeom>
        </p:spPr>
        <p:txBody>
          <a:bodyPr wrap="square">
            <a:spAutoFit/>
          </a:bodyPr>
          <a:lstStyle/>
          <a:p>
            <a:r>
              <a:rPr lang="ar-SA" sz="6000" dirty="0" smtClean="0"/>
              <a:t>إِنَّ الدِّينَ عِندَ اللّهِ الإِسْلاَم</a:t>
            </a:r>
            <a:endParaRPr lang="tr-TR" sz="6000" dirty="0" smtClean="0"/>
          </a:p>
          <a:p>
            <a:pPr rtl="1"/>
            <a:r>
              <a:rPr lang="tr-TR" sz="6000" dirty="0" smtClean="0"/>
              <a:t> </a:t>
            </a:r>
          </a:p>
          <a:p>
            <a:pPr rtl="1"/>
            <a:r>
              <a:rPr lang="en-US" sz="5400" dirty="0" err="1" smtClean="0"/>
              <a:t>Şüphesiz</a:t>
            </a:r>
            <a:r>
              <a:rPr lang="en-US" sz="5400" dirty="0" smtClean="0"/>
              <a:t> Allah </a:t>
            </a:r>
            <a:r>
              <a:rPr lang="en-US" sz="5400" dirty="0" err="1" smtClean="0"/>
              <a:t>katında</a:t>
            </a:r>
            <a:r>
              <a:rPr lang="en-US" sz="5400" dirty="0" smtClean="0"/>
              <a:t> din </a:t>
            </a:r>
            <a:r>
              <a:rPr lang="en-US" sz="5400" dirty="0" err="1" smtClean="0"/>
              <a:t>İslam’dır</a:t>
            </a:r>
            <a:r>
              <a:rPr lang="en-US" sz="5400" dirty="0" smtClean="0"/>
              <a:t>.</a:t>
            </a:r>
            <a:endParaRPr lang="tr-TR" sz="5400" dirty="0" smtClean="0"/>
          </a:p>
          <a:p>
            <a:r>
              <a:rPr lang="fr-FR" sz="5400" dirty="0" err="1" smtClean="0"/>
              <a:t>Al-i</a:t>
            </a:r>
            <a:r>
              <a:rPr lang="fr-FR" sz="5400" dirty="0" smtClean="0"/>
              <a:t> </a:t>
            </a:r>
            <a:r>
              <a:rPr lang="fr-FR" sz="5400" dirty="0" err="1" smtClean="0"/>
              <a:t>İmran</a:t>
            </a:r>
            <a:r>
              <a:rPr lang="fr-FR" sz="5400" dirty="0" smtClean="0"/>
              <a:t>, 3/19</a:t>
            </a:r>
            <a:endParaRPr lang="tr-TR" sz="5400" dirty="0" smtClean="0"/>
          </a:p>
          <a:p>
            <a:endParaRPr lang="tr-TR" sz="6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0" y="3140968"/>
            <a:ext cx="2466975" cy="1847851"/>
          </a:xfrm>
          <a:prstGeom prst="rect">
            <a:avLst/>
          </a:prstGeom>
          <a:noFill/>
        </p:spPr>
      </p:pic>
      <p:pic>
        <p:nvPicPr>
          <p:cNvPr id="25604" name="Picture 4"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9828584" y="7389440"/>
            <a:ext cx="2466975" cy="1847851"/>
          </a:xfrm>
          <a:prstGeom prst="rect">
            <a:avLst/>
          </a:prstGeom>
          <a:noFill/>
        </p:spPr>
      </p:pic>
      <p:pic>
        <p:nvPicPr>
          <p:cNvPr id="6" name="Picture 2"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0" y="5010149"/>
            <a:ext cx="2466975" cy="1847851"/>
          </a:xfrm>
          <a:prstGeom prst="rect">
            <a:avLst/>
          </a:prstGeom>
          <a:noFill/>
        </p:spPr>
      </p:pic>
      <p:pic>
        <p:nvPicPr>
          <p:cNvPr id="7" name="Picture 4"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0" y="1268760"/>
            <a:ext cx="2466975" cy="1847851"/>
          </a:xfrm>
          <a:prstGeom prst="rect">
            <a:avLst/>
          </a:prstGeom>
          <a:noFill/>
        </p:spPr>
      </p:pic>
      <p:pic>
        <p:nvPicPr>
          <p:cNvPr id="25605" name="Picture 5" descr="C:\Users\mevlana\Desktop\imagesCA4OH4UY.jpg"/>
          <p:cNvPicPr>
            <a:picLocks noGrp="1" noChangeAspect="1" noChangeArrowheads="1"/>
          </p:cNvPicPr>
          <p:nvPr>
            <p:ph idx="1"/>
          </p:nvPr>
        </p:nvPicPr>
        <p:blipFill>
          <a:blip r:embed="rId3" cstate="print"/>
          <a:srcRect/>
          <a:stretch>
            <a:fillRect/>
          </a:stretch>
        </p:blipFill>
        <p:spPr bwMode="auto">
          <a:xfrm>
            <a:off x="0" y="0"/>
            <a:ext cx="2457450" cy="1857375"/>
          </a:xfrm>
          <a:prstGeom prst="rect">
            <a:avLst/>
          </a:prstGeom>
          <a:noFill/>
        </p:spPr>
      </p:pic>
      <p:sp>
        <p:nvSpPr>
          <p:cNvPr id="7170" name="Rectangle 2"/>
          <p:cNvSpPr>
            <a:spLocks noChangeArrowheads="1"/>
          </p:cNvSpPr>
          <p:nvPr/>
        </p:nvSpPr>
        <p:spPr bwMode="auto">
          <a:xfrm>
            <a:off x="2555776" y="401034"/>
            <a:ext cx="6588224"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ﻻ يُؤْمِنُ اَحَدُكُمْ حتَّى يُحِبَّ ﻷخيهِ ما يُحِبَّ لِنَفْسِهِ</a:t>
            </a:r>
            <a:r>
              <a:rPr kumimoji="0" lang="tr-TR"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endParaRPr kumimoji="0" lang="tr-TR" sz="2800" b="1"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lang="fr-FR" sz="2800" b="1" dirty="0" err="1" smtClean="0"/>
              <a:t>Sizden</a:t>
            </a:r>
            <a:r>
              <a:rPr lang="fr-FR" sz="2800" b="1" dirty="0" smtClean="0"/>
              <a:t> </a:t>
            </a:r>
            <a:r>
              <a:rPr lang="fr-FR" sz="2800" b="1" dirty="0" err="1" smtClean="0"/>
              <a:t>biri</a:t>
            </a:r>
            <a:r>
              <a:rPr lang="fr-FR" sz="2800" b="1" dirty="0" smtClean="0"/>
              <a:t>, </a:t>
            </a:r>
            <a:r>
              <a:rPr lang="fr-FR" sz="2800" b="1" dirty="0" err="1" smtClean="0"/>
              <a:t>kendi</a:t>
            </a:r>
            <a:r>
              <a:rPr lang="fr-FR" sz="2800" b="1" dirty="0" smtClean="0"/>
              <a:t> </a:t>
            </a:r>
            <a:r>
              <a:rPr lang="fr-FR" sz="2800" b="1" dirty="0" err="1" smtClean="0"/>
              <a:t>için</a:t>
            </a:r>
            <a:r>
              <a:rPr lang="fr-FR" sz="2800" b="1" dirty="0" smtClean="0"/>
              <a:t> </a:t>
            </a:r>
            <a:r>
              <a:rPr lang="fr-FR" sz="2800" b="1" dirty="0" err="1" smtClean="0"/>
              <a:t>sevdiğini</a:t>
            </a:r>
            <a:r>
              <a:rPr lang="fr-FR" sz="2800" b="1" dirty="0" smtClean="0"/>
              <a:t> </a:t>
            </a:r>
            <a:r>
              <a:rPr lang="fr-FR" sz="2800" b="1" dirty="0" err="1" smtClean="0"/>
              <a:t>kardeşi</a:t>
            </a:r>
            <a:r>
              <a:rPr lang="fr-FR" sz="2800" b="1" dirty="0" smtClean="0"/>
              <a:t> </a:t>
            </a:r>
            <a:r>
              <a:rPr lang="fr-FR" sz="2800" b="1" dirty="0" err="1" smtClean="0"/>
              <a:t>için</a:t>
            </a:r>
            <a:r>
              <a:rPr lang="fr-FR" sz="2800" b="1" dirty="0" smtClean="0"/>
              <a:t> de </a:t>
            </a:r>
            <a:r>
              <a:rPr lang="fr-FR" sz="2800" b="1" dirty="0" err="1" smtClean="0"/>
              <a:t>sevmedikçe</a:t>
            </a:r>
            <a:r>
              <a:rPr lang="fr-FR" sz="2800" b="1" dirty="0" smtClean="0"/>
              <a:t> </a:t>
            </a:r>
            <a:r>
              <a:rPr lang="fr-FR" sz="2800" b="1" dirty="0" err="1" smtClean="0"/>
              <a:t>gerçek</a:t>
            </a:r>
            <a:r>
              <a:rPr lang="fr-FR" sz="2800" b="1" dirty="0" smtClean="0"/>
              <a:t> </a:t>
            </a:r>
            <a:r>
              <a:rPr lang="fr-FR" sz="2800" b="1" dirty="0" err="1" smtClean="0"/>
              <a:t>imana</a:t>
            </a:r>
            <a:r>
              <a:rPr lang="fr-FR" sz="2800" b="1" dirty="0" smtClean="0"/>
              <a:t> </a:t>
            </a:r>
            <a:r>
              <a:rPr lang="fr-FR" sz="2800" b="1" dirty="0" err="1" smtClean="0"/>
              <a:t>eremez</a:t>
            </a:r>
            <a:r>
              <a:rPr kumimoji="0" lang="fr-FR"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fr-FR" sz="2800" b="1" i="0" u="none" strike="noStrike" cap="none" normalizeH="0" baseline="0" dirty="0" smtClean="0">
              <a:ln>
                <a:noFill/>
              </a:ln>
              <a:solidFill>
                <a:schemeClr val="tx1"/>
              </a:solidFill>
              <a:effectLst/>
              <a:latin typeface="Arial" pitchFamily="34" charset="0"/>
              <a:cs typeface="Arial" pitchFamily="34" charset="0"/>
            </a:endParaRPr>
          </a:p>
        </p:txBody>
      </p:sp>
      <p:sp>
        <p:nvSpPr>
          <p:cNvPr id="12" name="11 Metin kutusu"/>
          <p:cNvSpPr txBox="1"/>
          <p:nvPr/>
        </p:nvSpPr>
        <p:spPr>
          <a:xfrm flipH="1">
            <a:off x="2628000" y="2636912"/>
            <a:ext cx="6516000" cy="3785652"/>
          </a:xfrm>
          <a:prstGeom prst="rect">
            <a:avLst/>
          </a:prstGeom>
          <a:noFill/>
        </p:spPr>
        <p:txBody>
          <a:bodyPr wrap="square" rtlCol="0">
            <a:spAutoFit/>
          </a:bodyPr>
          <a:lstStyle/>
          <a:p>
            <a:r>
              <a:rPr lang="tr-TR" sz="2400" b="1" dirty="0" smtClean="0"/>
              <a:t> </a:t>
            </a:r>
            <a:endParaRPr lang="tr-TR" sz="2400" dirty="0" smtClean="0"/>
          </a:p>
          <a:p>
            <a:r>
              <a:rPr lang="ar-SA" sz="2400" dirty="0" smtClean="0"/>
              <a:t>الم</a:t>
            </a:r>
            <a:r>
              <a:rPr lang="ar-SA" sz="2400" b="1" dirty="0" smtClean="0"/>
              <a:t>سلِمُ مَنْ سَلِمَ الْمُسْلِمُونَ مِنْ لِسَانِهِ وَيَدِهِ، وَالْمُؤمِنُ مَنْ أمِنهُ الناسُ على دمائهم وأمْوَالِهِمْ.  </a:t>
            </a:r>
            <a:endParaRPr lang="tr-TR" sz="2400" b="1" dirty="0" smtClean="0"/>
          </a:p>
          <a:p>
            <a:r>
              <a:rPr lang="fr-FR" sz="2400" b="1" dirty="0" smtClean="0"/>
              <a:t> </a:t>
            </a:r>
            <a:endParaRPr lang="tr-TR" sz="2400" b="1" dirty="0" smtClean="0"/>
          </a:p>
          <a:p>
            <a:r>
              <a:rPr lang="de-DE" sz="2400" b="1" dirty="0" smtClean="0"/>
              <a:t>"</a:t>
            </a:r>
            <a:r>
              <a:rPr lang="de-DE" sz="2400" b="1" dirty="0" err="1" smtClean="0"/>
              <a:t>Müslüman</a:t>
            </a:r>
            <a:r>
              <a:rPr lang="de-DE" sz="2400" b="1" dirty="0" smtClean="0"/>
              <a:t>, </a:t>
            </a:r>
            <a:r>
              <a:rPr lang="de-DE" sz="2400" b="1" dirty="0" err="1" smtClean="0"/>
              <a:t>diğer</a:t>
            </a:r>
            <a:r>
              <a:rPr lang="de-DE" sz="2400" b="1" dirty="0" smtClean="0"/>
              <a:t> </a:t>
            </a:r>
            <a:r>
              <a:rPr lang="de-DE" sz="2400" b="1" dirty="0" err="1" smtClean="0"/>
              <a:t>Müslümanların</a:t>
            </a:r>
            <a:r>
              <a:rPr lang="de-DE" sz="2400" b="1" dirty="0" smtClean="0"/>
              <a:t> </a:t>
            </a:r>
            <a:r>
              <a:rPr lang="de-DE" sz="2400" b="1" dirty="0" err="1" smtClean="0"/>
              <a:t>elinden</a:t>
            </a:r>
            <a:r>
              <a:rPr lang="de-DE" sz="2400" b="1" dirty="0" smtClean="0"/>
              <a:t> </a:t>
            </a:r>
            <a:r>
              <a:rPr lang="de-DE" sz="2400" b="1" dirty="0" err="1" smtClean="0"/>
              <a:t>ve</a:t>
            </a:r>
            <a:r>
              <a:rPr lang="de-DE" sz="2400" b="1" dirty="0" smtClean="0"/>
              <a:t> </a:t>
            </a:r>
            <a:r>
              <a:rPr lang="de-DE" sz="2400" b="1" dirty="0" err="1" smtClean="0"/>
              <a:t>dilinden</a:t>
            </a:r>
            <a:r>
              <a:rPr lang="de-DE" sz="2400" b="1" dirty="0" smtClean="0"/>
              <a:t> </a:t>
            </a:r>
            <a:r>
              <a:rPr lang="de-DE" sz="2400" b="1" dirty="0" err="1" smtClean="0"/>
              <a:t>zarar</a:t>
            </a:r>
            <a:r>
              <a:rPr lang="de-DE" sz="2400" b="1" dirty="0" smtClean="0"/>
              <a:t> </a:t>
            </a:r>
            <a:r>
              <a:rPr lang="de-DE" sz="2400" b="1" dirty="0" err="1" smtClean="0"/>
              <a:t>görmediği</a:t>
            </a:r>
            <a:r>
              <a:rPr lang="de-DE" sz="2400" b="1" dirty="0" smtClean="0"/>
              <a:t> </a:t>
            </a:r>
            <a:r>
              <a:rPr lang="de-DE" sz="2400" b="1" dirty="0" err="1" smtClean="0"/>
              <a:t>kimsedir</a:t>
            </a:r>
            <a:r>
              <a:rPr lang="de-DE" sz="2400" b="1" dirty="0" smtClean="0"/>
              <a:t>. </a:t>
            </a:r>
            <a:r>
              <a:rPr lang="de-DE" sz="2400" b="1" dirty="0" err="1" smtClean="0"/>
              <a:t>Mü'min</a:t>
            </a:r>
            <a:r>
              <a:rPr lang="de-DE" sz="2400" b="1" dirty="0" smtClean="0"/>
              <a:t> de, </a:t>
            </a:r>
            <a:r>
              <a:rPr lang="de-DE" sz="2400" b="1" dirty="0" err="1" smtClean="0"/>
              <a:t>halkın</a:t>
            </a:r>
            <a:r>
              <a:rPr lang="de-DE" sz="2400" b="1" dirty="0" smtClean="0"/>
              <a:t>, </a:t>
            </a:r>
            <a:r>
              <a:rPr lang="de-DE" sz="2400" b="1" dirty="0" err="1" smtClean="0"/>
              <a:t>can</a:t>
            </a:r>
            <a:r>
              <a:rPr lang="de-DE" sz="2400" b="1" dirty="0" smtClean="0"/>
              <a:t> </a:t>
            </a:r>
            <a:r>
              <a:rPr lang="de-DE" sz="2400" b="1" dirty="0" err="1" smtClean="0"/>
              <a:t>ve</a:t>
            </a:r>
            <a:r>
              <a:rPr lang="de-DE" sz="2400" b="1" dirty="0" smtClean="0"/>
              <a:t> </a:t>
            </a:r>
            <a:r>
              <a:rPr lang="de-DE" sz="2400" b="1" dirty="0" err="1" smtClean="0"/>
              <a:t>mallarını</a:t>
            </a:r>
            <a:r>
              <a:rPr lang="de-DE" sz="2400" b="1" dirty="0" smtClean="0"/>
              <a:t> </a:t>
            </a:r>
            <a:r>
              <a:rPr lang="de-DE" sz="2400" b="1" dirty="0" err="1" smtClean="0"/>
              <a:t>kendisine</a:t>
            </a:r>
            <a:r>
              <a:rPr lang="de-DE" sz="2400" b="1" dirty="0" smtClean="0"/>
              <a:t> </a:t>
            </a:r>
            <a:r>
              <a:rPr lang="de-DE" sz="2400" b="1" dirty="0" err="1" smtClean="0"/>
              <a:t>karşı</a:t>
            </a:r>
            <a:r>
              <a:rPr lang="de-DE" sz="2400" b="1" dirty="0" smtClean="0"/>
              <a:t> </a:t>
            </a:r>
            <a:r>
              <a:rPr lang="de-DE" sz="2400" b="1" dirty="0" err="1" smtClean="0"/>
              <a:t>emniyette</a:t>
            </a:r>
            <a:r>
              <a:rPr lang="de-DE" sz="2400" b="1" dirty="0" smtClean="0"/>
              <a:t> </a:t>
            </a:r>
            <a:r>
              <a:rPr lang="de-DE" sz="2400" b="1" dirty="0" err="1" smtClean="0"/>
              <a:t>bildikleri</a:t>
            </a:r>
            <a:r>
              <a:rPr lang="de-DE" sz="2400" b="1" dirty="0" smtClean="0"/>
              <a:t> </a:t>
            </a:r>
            <a:r>
              <a:rPr lang="de-DE" sz="2400" b="1" dirty="0" err="1" smtClean="0"/>
              <a:t>kimsedir</a:t>
            </a:r>
            <a:r>
              <a:rPr lang="de-DE" sz="2400" b="1" dirty="0" smtClean="0"/>
              <a:t>." </a:t>
            </a:r>
            <a:endParaRPr lang="tr-TR" sz="2400" b="1" dirty="0" smtClean="0"/>
          </a:p>
          <a:p>
            <a:r>
              <a:rPr lang="fr-FR" sz="2400" b="1" dirty="0" err="1" smtClean="0"/>
              <a:t>Buhârî</a:t>
            </a:r>
            <a:r>
              <a:rPr lang="fr-FR" sz="2400" b="1" dirty="0" smtClean="0"/>
              <a:t>, </a:t>
            </a:r>
            <a:r>
              <a:rPr lang="fr-FR" sz="2400" b="1" dirty="0" err="1" smtClean="0"/>
              <a:t>İmân</a:t>
            </a:r>
            <a:r>
              <a:rPr lang="fr-FR" sz="2400" b="1" dirty="0" smtClean="0"/>
              <a:t>, 4, 5, (I, 8-9);</a:t>
            </a:r>
            <a:endParaRPr lang="tr-TR" sz="2400" b="1" dirty="0" smtClean="0"/>
          </a:p>
          <a:p>
            <a:endParaRPr lang="tr-TR"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0" y="3140968"/>
            <a:ext cx="2466975" cy="1847851"/>
          </a:xfrm>
          <a:prstGeom prst="rect">
            <a:avLst/>
          </a:prstGeom>
          <a:noFill/>
        </p:spPr>
      </p:pic>
      <p:pic>
        <p:nvPicPr>
          <p:cNvPr id="25604" name="Picture 4"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9828584" y="7389440"/>
            <a:ext cx="2466975" cy="1847851"/>
          </a:xfrm>
          <a:prstGeom prst="rect">
            <a:avLst/>
          </a:prstGeom>
          <a:noFill/>
        </p:spPr>
      </p:pic>
      <p:pic>
        <p:nvPicPr>
          <p:cNvPr id="6" name="Picture 2"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0" y="5010149"/>
            <a:ext cx="2466975" cy="1847851"/>
          </a:xfrm>
          <a:prstGeom prst="rect">
            <a:avLst/>
          </a:prstGeom>
          <a:noFill/>
        </p:spPr>
      </p:pic>
      <p:pic>
        <p:nvPicPr>
          <p:cNvPr id="7" name="Picture 4"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0" y="1268760"/>
            <a:ext cx="2466975" cy="1847851"/>
          </a:xfrm>
          <a:prstGeom prst="rect">
            <a:avLst/>
          </a:prstGeom>
          <a:noFill/>
        </p:spPr>
      </p:pic>
      <p:pic>
        <p:nvPicPr>
          <p:cNvPr id="25605" name="Picture 5" descr="C:\Users\mevlana\Desktop\imagesCA4OH4UY.jpg"/>
          <p:cNvPicPr>
            <a:picLocks noGrp="1" noChangeAspect="1" noChangeArrowheads="1"/>
          </p:cNvPicPr>
          <p:nvPr>
            <p:ph idx="1"/>
          </p:nvPr>
        </p:nvPicPr>
        <p:blipFill>
          <a:blip r:embed="rId3" cstate="print"/>
          <a:srcRect/>
          <a:stretch>
            <a:fillRect/>
          </a:stretch>
        </p:blipFill>
        <p:spPr bwMode="auto">
          <a:xfrm>
            <a:off x="0" y="0"/>
            <a:ext cx="2457450" cy="1857375"/>
          </a:xfrm>
          <a:prstGeom prst="rect">
            <a:avLst/>
          </a:prstGeom>
          <a:noFill/>
        </p:spPr>
      </p:pic>
      <p:sp>
        <p:nvSpPr>
          <p:cNvPr id="8" name="7 Metin kutusu"/>
          <p:cNvSpPr txBox="1"/>
          <p:nvPr/>
        </p:nvSpPr>
        <p:spPr>
          <a:xfrm>
            <a:off x="2915816" y="908720"/>
            <a:ext cx="5688632" cy="5909310"/>
          </a:xfrm>
          <a:prstGeom prst="rect">
            <a:avLst/>
          </a:prstGeom>
          <a:noFill/>
        </p:spPr>
        <p:txBody>
          <a:bodyPr wrap="square" rtlCol="0">
            <a:spAutoFit/>
          </a:bodyPr>
          <a:lstStyle/>
          <a:p>
            <a:r>
              <a:rPr lang="tr-TR" sz="2400" b="1" dirty="0" smtClean="0"/>
              <a:t>Yaratılışımızın gayesi, Yüce Allah’ı tanımak ve O’na kulluk etmektir. İman, hem dünya, hem de </a:t>
            </a:r>
            <a:r>
              <a:rPr lang="tr-TR" sz="2400" b="1" dirty="0" err="1" smtClean="0"/>
              <a:t>ahiret</a:t>
            </a:r>
            <a:r>
              <a:rPr lang="tr-TR" sz="2400" b="1" dirty="0" smtClean="0"/>
              <a:t>  saadetini sağlayan en değerli manevi sermayemizdir. Sahip olduğumuz imanın en önemli özelliği ise, kalbin derinliklerine nüfuz etmesi ve vicdanların onunla huzur bulmasıdır.</a:t>
            </a:r>
          </a:p>
          <a:p>
            <a:endParaRPr lang="tr-TR" sz="2400" b="1" dirty="0" smtClean="0"/>
          </a:p>
          <a:p>
            <a:r>
              <a:rPr lang="tr-TR" sz="2400" b="1" dirty="0" smtClean="0"/>
              <a:t> İman bu özelliği ile şirkin ve putperestliğin kirlettiği kalplere yeniden hayat vermiş, sahabe örneğinde olduğu gibi, mensuplarını cehalet ve vahşetten kurtarmış, sevgi, saygı ve adaletin oluşturduğu İslam medeniyetinin zirvesine yükseltmiştir.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0" y="3140968"/>
            <a:ext cx="2466975" cy="1847851"/>
          </a:xfrm>
          <a:prstGeom prst="rect">
            <a:avLst/>
          </a:prstGeom>
          <a:noFill/>
        </p:spPr>
      </p:pic>
      <p:pic>
        <p:nvPicPr>
          <p:cNvPr id="25604" name="Picture 4"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9828584" y="7389440"/>
            <a:ext cx="2466975" cy="1847851"/>
          </a:xfrm>
          <a:prstGeom prst="rect">
            <a:avLst/>
          </a:prstGeom>
          <a:noFill/>
        </p:spPr>
      </p:pic>
      <p:pic>
        <p:nvPicPr>
          <p:cNvPr id="6" name="Picture 2"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0" y="5010149"/>
            <a:ext cx="2466975" cy="1847851"/>
          </a:xfrm>
          <a:prstGeom prst="rect">
            <a:avLst/>
          </a:prstGeom>
          <a:noFill/>
        </p:spPr>
      </p:pic>
      <p:pic>
        <p:nvPicPr>
          <p:cNvPr id="7" name="Picture 4"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0" y="1268760"/>
            <a:ext cx="2466975" cy="1847851"/>
          </a:xfrm>
          <a:prstGeom prst="rect">
            <a:avLst/>
          </a:prstGeom>
          <a:noFill/>
        </p:spPr>
      </p:pic>
      <p:pic>
        <p:nvPicPr>
          <p:cNvPr id="25605" name="Picture 5" descr="C:\Users\mevlana\Desktop\imagesCA4OH4UY.jpg"/>
          <p:cNvPicPr>
            <a:picLocks noGrp="1" noChangeAspect="1" noChangeArrowheads="1"/>
          </p:cNvPicPr>
          <p:nvPr>
            <p:ph idx="1"/>
          </p:nvPr>
        </p:nvPicPr>
        <p:blipFill>
          <a:blip r:embed="rId3" cstate="print"/>
          <a:srcRect/>
          <a:stretch>
            <a:fillRect/>
          </a:stretch>
        </p:blipFill>
        <p:spPr bwMode="auto">
          <a:xfrm>
            <a:off x="0" y="0"/>
            <a:ext cx="2457450" cy="1857375"/>
          </a:xfrm>
          <a:prstGeom prst="rect">
            <a:avLst/>
          </a:prstGeom>
          <a:noFill/>
        </p:spPr>
      </p:pic>
      <p:sp>
        <p:nvSpPr>
          <p:cNvPr id="10" name="9 Metin kutusu"/>
          <p:cNvSpPr txBox="1"/>
          <p:nvPr/>
        </p:nvSpPr>
        <p:spPr>
          <a:xfrm>
            <a:off x="2915816" y="-4011"/>
            <a:ext cx="5904656" cy="2954655"/>
          </a:xfrm>
          <a:prstGeom prst="rect">
            <a:avLst/>
          </a:prstGeom>
          <a:noFill/>
        </p:spPr>
        <p:txBody>
          <a:bodyPr wrap="square" rtlCol="0" anchor="ctr">
            <a:spAutoFit/>
          </a:bodyPr>
          <a:lstStyle/>
          <a:p>
            <a:pPr algn="ctr"/>
            <a:r>
              <a:rPr lang="tr-TR" sz="2800" b="1" dirty="0" smtClean="0"/>
              <a:t>Allah'a Niçin ve Nasıl İnanırız</a:t>
            </a:r>
          </a:p>
          <a:p>
            <a:pPr algn="ctr"/>
            <a:r>
              <a:rPr lang="tr-TR" sz="2800" dirty="0" smtClean="0"/>
              <a:t>İmanın altı şartından birincisi Allah'a inanmaktır. Akıl sahibi olan ve erginlik çağına gelen her insanın ilk ve en önemli görevi, Allah'ın varlığına ve birliğine inanmaktır.</a:t>
            </a:r>
          </a:p>
          <a:p>
            <a:endParaRPr lang="tr-TR" dirty="0"/>
          </a:p>
        </p:txBody>
      </p:sp>
      <p:sp>
        <p:nvSpPr>
          <p:cNvPr id="13" name="12 Metin kutusu"/>
          <p:cNvSpPr txBox="1"/>
          <p:nvPr/>
        </p:nvSpPr>
        <p:spPr>
          <a:xfrm>
            <a:off x="2735288" y="2708920"/>
            <a:ext cx="6408712" cy="4247317"/>
          </a:xfrm>
          <a:prstGeom prst="rect">
            <a:avLst/>
          </a:prstGeom>
          <a:noFill/>
        </p:spPr>
        <p:txBody>
          <a:bodyPr wrap="square" rtlCol="0">
            <a:spAutoFit/>
          </a:bodyPr>
          <a:lstStyle/>
          <a:p>
            <a:pPr algn="ctr"/>
            <a:r>
              <a:rPr lang="tr-TR" sz="2800" dirty="0" smtClean="0"/>
              <a:t>Çevremize baktığımız zaman, hiçbir şeyin kendiliğinden olmadığını görürüz. Güzel bir sanat eseri, bunu yapan bir sanatkârının bulunduğunu gösterir. Meselâ; kullandığımız saati yapan bir sanatkâr, oturduğumuz binayı yapan bir usta yok mudur? Şüphesiz ki vardır. Bunların kendiliğinden meydana geldiğini akıl kabul eder mi? Elbette etmez.</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0" y="3140968"/>
            <a:ext cx="2466975" cy="1847851"/>
          </a:xfrm>
          <a:prstGeom prst="rect">
            <a:avLst/>
          </a:prstGeom>
          <a:noFill/>
        </p:spPr>
      </p:pic>
      <p:pic>
        <p:nvPicPr>
          <p:cNvPr id="25604" name="Picture 4"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9828584" y="7389440"/>
            <a:ext cx="2466975" cy="1847851"/>
          </a:xfrm>
          <a:prstGeom prst="rect">
            <a:avLst/>
          </a:prstGeom>
          <a:noFill/>
        </p:spPr>
      </p:pic>
      <p:pic>
        <p:nvPicPr>
          <p:cNvPr id="6" name="Picture 2"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0" y="5010149"/>
            <a:ext cx="2466975" cy="1847851"/>
          </a:xfrm>
          <a:prstGeom prst="rect">
            <a:avLst/>
          </a:prstGeom>
          <a:noFill/>
        </p:spPr>
      </p:pic>
      <p:pic>
        <p:nvPicPr>
          <p:cNvPr id="7" name="Picture 4"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0" y="1268760"/>
            <a:ext cx="2466975" cy="1847851"/>
          </a:xfrm>
          <a:prstGeom prst="rect">
            <a:avLst/>
          </a:prstGeom>
          <a:noFill/>
        </p:spPr>
      </p:pic>
      <p:pic>
        <p:nvPicPr>
          <p:cNvPr id="25605" name="Picture 5" descr="C:\Users\mevlana\Desktop\imagesCA4OH4UY.jpg"/>
          <p:cNvPicPr>
            <a:picLocks noGrp="1" noChangeAspect="1" noChangeArrowheads="1"/>
          </p:cNvPicPr>
          <p:nvPr>
            <p:ph idx="1"/>
          </p:nvPr>
        </p:nvPicPr>
        <p:blipFill>
          <a:blip r:embed="rId3" cstate="print"/>
          <a:srcRect/>
          <a:stretch>
            <a:fillRect/>
          </a:stretch>
        </p:blipFill>
        <p:spPr bwMode="auto">
          <a:xfrm>
            <a:off x="0" y="0"/>
            <a:ext cx="2457450" cy="1857375"/>
          </a:xfrm>
          <a:prstGeom prst="rect">
            <a:avLst/>
          </a:prstGeom>
          <a:noFill/>
        </p:spPr>
      </p:pic>
      <p:sp>
        <p:nvSpPr>
          <p:cNvPr id="8" name="7 Metin kutusu"/>
          <p:cNvSpPr txBox="1"/>
          <p:nvPr/>
        </p:nvSpPr>
        <p:spPr>
          <a:xfrm>
            <a:off x="2555776" y="260648"/>
            <a:ext cx="6408712" cy="369332"/>
          </a:xfrm>
          <a:prstGeom prst="rect">
            <a:avLst/>
          </a:prstGeom>
          <a:noFill/>
        </p:spPr>
        <p:txBody>
          <a:bodyPr wrap="square" rtlCol="0">
            <a:spAutoFit/>
          </a:bodyPr>
          <a:lstStyle/>
          <a:p>
            <a:endParaRPr lang="tr-TR" dirty="0"/>
          </a:p>
        </p:txBody>
      </p:sp>
      <p:sp>
        <p:nvSpPr>
          <p:cNvPr id="9" name="8 Metin kutusu"/>
          <p:cNvSpPr txBox="1"/>
          <p:nvPr/>
        </p:nvSpPr>
        <p:spPr>
          <a:xfrm>
            <a:off x="2735288" y="404664"/>
            <a:ext cx="6408712" cy="5909310"/>
          </a:xfrm>
          <a:prstGeom prst="rect">
            <a:avLst/>
          </a:prstGeom>
          <a:noFill/>
        </p:spPr>
        <p:txBody>
          <a:bodyPr wrap="square" rtlCol="0">
            <a:spAutoFit/>
          </a:bodyPr>
          <a:lstStyle/>
          <a:p>
            <a:pPr algn="ctr"/>
            <a:r>
              <a:rPr lang="tr-TR" sz="2400" b="1" dirty="0" smtClean="0"/>
              <a:t>Öyle ise</a:t>
            </a:r>
            <a:r>
              <a:rPr lang="tr-TR" sz="2400" dirty="0" smtClean="0"/>
              <a:t>; çok ince bir plâna göre kurulan ve mükemmel bir düzen içinde işleyen uçsuz bucaksız kâinatı ve en güzel sanat eseri olan insanı da bir yaratan vardır. İşte bu yaratıcı, sonsuz güç ve kudret sahibi olan "</a:t>
            </a:r>
            <a:r>
              <a:rPr lang="tr-TR" sz="2400" b="1" dirty="0" smtClean="0"/>
              <a:t>Allah</a:t>
            </a:r>
            <a:r>
              <a:rPr lang="tr-TR" sz="2400" dirty="0" smtClean="0"/>
              <a:t>"tır. Evren, </a:t>
            </a:r>
            <a:r>
              <a:rPr lang="tr-TR" sz="2400" b="1" dirty="0" smtClean="0"/>
              <a:t>Allah</a:t>
            </a:r>
            <a:r>
              <a:rPr lang="tr-TR" sz="2400" dirty="0" smtClean="0"/>
              <a:t>'ın varlığını; evrende görülen ahenk ve mükemmel düzen de </a:t>
            </a:r>
            <a:r>
              <a:rPr lang="tr-TR" sz="2400" b="1" dirty="0" smtClean="0"/>
              <a:t>Allah</a:t>
            </a:r>
            <a:r>
              <a:rPr lang="tr-TR" sz="2400" dirty="0" smtClean="0"/>
              <a:t>'ın birliğini göstermektedir.</a:t>
            </a:r>
          </a:p>
          <a:p>
            <a:pPr algn="ctr"/>
            <a:endParaRPr lang="tr-TR" sz="2400" dirty="0" smtClean="0"/>
          </a:p>
          <a:p>
            <a:pPr algn="ctr"/>
            <a:endParaRPr lang="tr-TR" sz="2400" dirty="0" smtClean="0"/>
          </a:p>
          <a:p>
            <a:pPr algn="ctr"/>
            <a:r>
              <a:rPr lang="tr-TR" sz="2400" dirty="0" smtClean="0"/>
              <a:t>O halde, ilk görevimiz, bizi yaratan ve yaşatan </a:t>
            </a:r>
            <a:r>
              <a:rPr lang="tr-TR" sz="2400" b="1" dirty="0" smtClean="0"/>
              <a:t>Allah'a inanmak</a:t>
            </a:r>
            <a:r>
              <a:rPr lang="tr-TR" sz="2400" dirty="0" smtClean="0"/>
              <a:t>, O'na gönülden bağlanmaktır.</a:t>
            </a:r>
          </a:p>
          <a:p>
            <a:pPr algn="ctr"/>
            <a:r>
              <a:rPr lang="tr-TR" sz="2400" b="1" dirty="0" smtClean="0"/>
              <a:t>Özde, sözde, dilde, seste Allah bir!</a:t>
            </a:r>
          </a:p>
          <a:p>
            <a:pPr algn="ctr"/>
            <a:r>
              <a:rPr lang="tr-TR" sz="2400" b="1" dirty="0" smtClean="0"/>
              <a:t>Yer ettikçe can kafeste Allah bir!</a:t>
            </a:r>
          </a:p>
          <a:p>
            <a:pPr algn="ctr"/>
            <a:r>
              <a:rPr lang="tr-TR" sz="2400" b="1" dirty="0" smtClean="0"/>
              <a:t>Böyle geldik böyle gitmek dileriz</a:t>
            </a:r>
          </a:p>
          <a:p>
            <a:pPr algn="ctr"/>
            <a:r>
              <a:rPr lang="tr-TR" sz="2400" b="1" dirty="0" smtClean="0"/>
              <a:t>İlk nefeste son nefeste Allah bir.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0" y="3140968"/>
            <a:ext cx="2466975" cy="1847851"/>
          </a:xfrm>
          <a:prstGeom prst="rect">
            <a:avLst/>
          </a:prstGeom>
          <a:noFill/>
        </p:spPr>
      </p:pic>
      <p:pic>
        <p:nvPicPr>
          <p:cNvPr id="25604" name="Picture 4"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9828584" y="7389440"/>
            <a:ext cx="2466975" cy="1847851"/>
          </a:xfrm>
          <a:prstGeom prst="rect">
            <a:avLst/>
          </a:prstGeom>
          <a:noFill/>
        </p:spPr>
      </p:pic>
      <p:pic>
        <p:nvPicPr>
          <p:cNvPr id="6" name="Picture 2"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0" y="5010149"/>
            <a:ext cx="2466975" cy="1847851"/>
          </a:xfrm>
          <a:prstGeom prst="rect">
            <a:avLst/>
          </a:prstGeom>
          <a:noFill/>
        </p:spPr>
      </p:pic>
      <p:pic>
        <p:nvPicPr>
          <p:cNvPr id="7" name="Picture 4"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0" y="1268760"/>
            <a:ext cx="2466975" cy="1847851"/>
          </a:xfrm>
          <a:prstGeom prst="rect">
            <a:avLst/>
          </a:prstGeom>
          <a:noFill/>
        </p:spPr>
      </p:pic>
      <p:pic>
        <p:nvPicPr>
          <p:cNvPr id="25605" name="Picture 5" descr="C:\Users\mevlana\Desktop\imagesCA4OH4UY.jpg"/>
          <p:cNvPicPr>
            <a:picLocks noGrp="1" noChangeAspect="1" noChangeArrowheads="1"/>
          </p:cNvPicPr>
          <p:nvPr>
            <p:ph idx="1"/>
          </p:nvPr>
        </p:nvPicPr>
        <p:blipFill>
          <a:blip r:embed="rId3" cstate="print"/>
          <a:srcRect/>
          <a:stretch>
            <a:fillRect/>
          </a:stretch>
        </p:blipFill>
        <p:spPr bwMode="auto">
          <a:xfrm>
            <a:off x="0" y="0"/>
            <a:ext cx="2457450" cy="1857375"/>
          </a:xfrm>
          <a:prstGeom prst="rect">
            <a:avLst/>
          </a:prstGeom>
          <a:noFill/>
        </p:spPr>
      </p:pic>
      <p:sp>
        <p:nvSpPr>
          <p:cNvPr id="8" name="7 Metin kutusu"/>
          <p:cNvSpPr txBox="1"/>
          <p:nvPr/>
        </p:nvSpPr>
        <p:spPr>
          <a:xfrm>
            <a:off x="2483768" y="332656"/>
            <a:ext cx="6408712" cy="6370975"/>
          </a:xfrm>
          <a:prstGeom prst="rect">
            <a:avLst/>
          </a:prstGeom>
          <a:noFill/>
        </p:spPr>
        <p:txBody>
          <a:bodyPr wrap="square" rtlCol="0">
            <a:spAutoFit/>
          </a:bodyPr>
          <a:lstStyle/>
          <a:p>
            <a:pPr algn="ctr"/>
            <a:r>
              <a:rPr lang="tr-TR" sz="2400" b="1" dirty="0" smtClean="0"/>
              <a:t>Biz  Allah'a Şöyle İnanırız</a:t>
            </a:r>
          </a:p>
          <a:p>
            <a:pPr algn="ctr"/>
            <a:r>
              <a:rPr lang="tr-TR" sz="2400" b="1" dirty="0" smtClean="0"/>
              <a:t>Allah</a:t>
            </a:r>
            <a:r>
              <a:rPr lang="tr-TR" sz="2400" dirty="0" smtClean="0"/>
              <a:t> vardır ve birdir. Ondan başka tanrı yoktur.</a:t>
            </a:r>
          </a:p>
          <a:p>
            <a:pPr algn="ctr"/>
            <a:r>
              <a:rPr lang="tr-TR" sz="2400" dirty="0" smtClean="0"/>
              <a:t>Varlığının başlangıcı ve sonu yoktur. O, her zaman vardı, sonsuza kadar da var olacaktır.</a:t>
            </a:r>
          </a:p>
          <a:p>
            <a:pPr algn="ctr"/>
            <a:r>
              <a:rPr lang="tr-TR" sz="2400" b="1" dirty="0" smtClean="0"/>
              <a:t>Allah </a:t>
            </a:r>
            <a:r>
              <a:rPr lang="tr-TR" sz="2400" dirty="0" smtClean="0"/>
              <a:t>varlıklardan hiçbirine benzemez. O'nun eşi ve benzeri yoktur. Varlığı kendindendir. Hiçbir şeye muhtaç değildir.</a:t>
            </a:r>
          </a:p>
          <a:p>
            <a:pPr algn="ctr"/>
            <a:endParaRPr lang="tr-TR" sz="2400" dirty="0" smtClean="0"/>
          </a:p>
          <a:p>
            <a:pPr algn="ctr"/>
            <a:r>
              <a:rPr lang="tr-TR" sz="2400" dirty="0" smtClean="0"/>
              <a:t> Her şey O'na muhtaçtır.</a:t>
            </a:r>
          </a:p>
          <a:p>
            <a:pPr algn="ctr"/>
            <a:r>
              <a:rPr lang="tr-TR" sz="2400" b="1" dirty="0" smtClean="0"/>
              <a:t>Allah</a:t>
            </a:r>
            <a:r>
              <a:rPr lang="tr-TR" sz="2400" dirty="0" smtClean="0"/>
              <a:t> diridir, her şeyi bilir, her şeyi işitir ve her şeyi görür. Kalbimizden geçenleri de bilmektedir.</a:t>
            </a:r>
          </a:p>
          <a:p>
            <a:pPr algn="ctr"/>
            <a:r>
              <a:rPr lang="tr-TR" sz="2400" b="1" dirty="0" smtClean="0"/>
              <a:t>Allah</a:t>
            </a:r>
            <a:r>
              <a:rPr lang="tr-TR" sz="2400" dirty="0" smtClean="0"/>
              <a:t> irade sahibidir, diler ve dilediğini yapar. Onun kudreti sonsuzdur, her şeye gücü yeter.</a:t>
            </a:r>
          </a:p>
          <a:p>
            <a:pPr algn="ctr"/>
            <a:r>
              <a:rPr lang="tr-TR" sz="2400" b="1" dirty="0" smtClean="0"/>
              <a:t>Allah </a:t>
            </a:r>
            <a:r>
              <a:rPr lang="tr-TR" sz="2400" dirty="0" smtClean="0"/>
              <a:t>yaratıcıdır, dilediğini yoktan var eder, dilediğini de yok eder. Evrende ne varsa hepsini O yaratmıştır.</a:t>
            </a:r>
          </a:p>
          <a:p>
            <a:pPr algn="ctr"/>
            <a:endParaRPr lang="tr-T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0" y="3140968"/>
            <a:ext cx="2466975" cy="1847851"/>
          </a:xfrm>
          <a:prstGeom prst="rect">
            <a:avLst/>
          </a:prstGeom>
          <a:noFill/>
        </p:spPr>
      </p:pic>
      <p:pic>
        <p:nvPicPr>
          <p:cNvPr id="25604" name="Picture 4"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9828584" y="7389440"/>
            <a:ext cx="2466975" cy="1847851"/>
          </a:xfrm>
          <a:prstGeom prst="rect">
            <a:avLst/>
          </a:prstGeom>
          <a:noFill/>
        </p:spPr>
      </p:pic>
      <p:pic>
        <p:nvPicPr>
          <p:cNvPr id="6" name="Picture 2"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0" y="5010149"/>
            <a:ext cx="2466975" cy="1847851"/>
          </a:xfrm>
          <a:prstGeom prst="rect">
            <a:avLst/>
          </a:prstGeom>
          <a:noFill/>
        </p:spPr>
      </p:pic>
      <p:pic>
        <p:nvPicPr>
          <p:cNvPr id="7" name="Picture 4" descr="http://t1.gstatic.com/images?q=tbn:ANd9GcQnBrVjuLS7MSpEd1dwWrDsk_uTcvSElTmholfMdVRQNUiXPz58VQ"/>
          <p:cNvPicPr>
            <a:picLocks noChangeAspect="1" noChangeArrowheads="1"/>
          </p:cNvPicPr>
          <p:nvPr/>
        </p:nvPicPr>
        <p:blipFill>
          <a:blip r:embed="rId2" cstate="print"/>
          <a:srcRect/>
          <a:stretch>
            <a:fillRect/>
          </a:stretch>
        </p:blipFill>
        <p:spPr bwMode="auto">
          <a:xfrm>
            <a:off x="0" y="1268760"/>
            <a:ext cx="2466975" cy="1847851"/>
          </a:xfrm>
          <a:prstGeom prst="rect">
            <a:avLst/>
          </a:prstGeom>
          <a:noFill/>
        </p:spPr>
      </p:pic>
      <p:pic>
        <p:nvPicPr>
          <p:cNvPr id="25605" name="Picture 5" descr="C:\Users\mevlana\Desktop\imagesCA4OH4UY.jpg"/>
          <p:cNvPicPr>
            <a:picLocks noGrp="1" noChangeAspect="1" noChangeArrowheads="1"/>
          </p:cNvPicPr>
          <p:nvPr>
            <p:ph idx="1"/>
          </p:nvPr>
        </p:nvPicPr>
        <p:blipFill>
          <a:blip r:embed="rId3" cstate="print"/>
          <a:srcRect/>
          <a:stretch>
            <a:fillRect/>
          </a:stretch>
        </p:blipFill>
        <p:spPr bwMode="auto">
          <a:xfrm>
            <a:off x="0" y="0"/>
            <a:ext cx="2457450" cy="1857375"/>
          </a:xfrm>
          <a:prstGeom prst="rect">
            <a:avLst/>
          </a:prstGeom>
          <a:noFill/>
        </p:spPr>
      </p:pic>
      <p:sp>
        <p:nvSpPr>
          <p:cNvPr id="9" name="8 Metin kutusu"/>
          <p:cNvSpPr txBox="1"/>
          <p:nvPr/>
        </p:nvSpPr>
        <p:spPr>
          <a:xfrm>
            <a:off x="2555776" y="260648"/>
            <a:ext cx="6408712" cy="6647974"/>
          </a:xfrm>
          <a:prstGeom prst="rect">
            <a:avLst/>
          </a:prstGeom>
          <a:noFill/>
        </p:spPr>
        <p:txBody>
          <a:bodyPr wrap="square" rtlCol="0">
            <a:spAutoFit/>
          </a:bodyPr>
          <a:lstStyle/>
          <a:p>
            <a:pPr algn="ctr"/>
            <a:r>
              <a:rPr lang="tr-TR" sz="2400" b="1" dirty="0" smtClean="0"/>
              <a:t>Allah</a:t>
            </a:r>
            <a:r>
              <a:rPr lang="tr-TR" sz="2400" dirty="0" smtClean="0"/>
              <a:t> harflere ve sese gerek olmadan söyler. Sözünü Peygamberlerine duyurmuş, emir ve yasaklarını bildirmiştir. Yüce Kitabımız </a:t>
            </a:r>
            <a:r>
              <a:rPr lang="tr-TR" sz="2400" dirty="0" err="1" smtClean="0"/>
              <a:t>Kur'an</a:t>
            </a:r>
            <a:r>
              <a:rPr lang="tr-TR" sz="2400" dirty="0" smtClean="0"/>
              <a:t>-ı Kerim </a:t>
            </a:r>
            <a:r>
              <a:rPr lang="tr-TR" sz="2400" b="1" dirty="0" smtClean="0"/>
              <a:t>Allah</a:t>
            </a:r>
            <a:r>
              <a:rPr lang="tr-TR" sz="2400" dirty="0" smtClean="0"/>
              <a:t>'ın sözüdür.</a:t>
            </a:r>
          </a:p>
          <a:p>
            <a:pPr algn="ctr"/>
            <a:r>
              <a:rPr lang="tr-TR" sz="2400" b="1" dirty="0" smtClean="0"/>
              <a:t>Allah</a:t>
            </a:r>
            <a:r>
              <a:rPr lang="tr-TR" sz="2400" dirty="0" smtClean="0"/>
              <a:t>, merhameti sonsuz, bağışlaması bol Yüce bir varlıktır. Bize hayat veren, </a:t>
            </a:r>
            <a:r>
              <a:rPr lang="tr-TR" sz="2400" dirty="0" err="1" smtClean="0"/>
              <a:t>sayılamıyacak</a:t>
            </a:r>
            <a:r>
              <a:rPr lang="tr-TR" sz="2400" dirty="0" smtClean="0"/>
              <a:t> kadar nimetler bahşeden O'dur.</a:t>
            </a:r>
          </a:p>
          <a:p>
            <a:pPr algn="ctr"/>
            <a:endParaRPr lang="tr-TR" sz="2400" dirty="0" smtClean="0"/>
          </a:p>
          <a:p>
            <a:pPr algn="ctr"/>
            <a:r>
              <a:rPr lang="tr-TR" sz="2400" dirty="0" smtClean="0"/>
              <a:t>O, bizi yarattıktan sonra da yalnız bırakmamış, peygamberler göndererek dünyada ve </a:t>
            </a:r>
            <a:r>
              <a:rPr lang="tr-TR" sz="2400" dirty="0" err="1" smtClean="0"/>
              <a:t>ahirette</a:t>
            </a:r>
            <a:r>
              <a:rPr lang="tr-TR" sz="2400" dirty="0" smtClean="0"/>
              <a:t> mutlu olmanın nurlu yolunu göstermiştir.</a:t>
            </a:r>
          </a:p>
          <a:p>
            <a:pPr algn="ctr"/>
            <a:r>
              <a:rPr lang="tr-TR" sz="2400" b="1" dirty="0" smtClean="0"/>
              <a:t>Allah</a:t>
            </a:r>
            <a:r>
              <a:rPr lang="tr-TR" sz="2400" dirty="0" smtClean="0"/>
              <a:t>'a böyle doğru olarak inanan ve ona gönülden bağlanan insan, varlıklar arasındaki şerefli yerini almış, gerçek değerini kazanmış olur. Bu inanç, insanın kalbini her türlü kötü düşüncelerden temizler, iyi düşünce ve güzel huylarla süsler.</a:t>
            </a:r>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1447</Words>
  <Application>Microsoft Office PowerPoint</Application>
  <PresentationFormat>Ekran Gösterisi (4:3)</PresentationFormat>
  <Paragraphs>186</Paragraphs>
  <Slides>20</Slides>
  <Notes>3</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Ofis Teması</vt:lpstr>
      <vt:lpstr> ALLAH'A İMAN </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HAZIRLAYAN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mevlana</dc:creator>
  <cp:lastModifiedBy>mevlana</cp:lastModifiedBy>
  <cp:revision>20</cp:revision>
  <dcterms:created xsi:type="dcterms:W3CDTF">2013-02-12T16:05:01Z</dcterms:created>
  <dcterms:modified xsi:type="dcterms:W3CDTF">2013-03-18T11:05:53Z</dcterms:modified>
</cp:coreProperties>
</file>