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sldIdLst>
    <p:sldId id="258" r:id="rId2"/>
    <p:sldId id="259" r:id="rId3"/>
    <p:sldId id="272" r:id="rId4"/>
    <p:sldId id="271" r:id="rId5"/>
    <p:sldId id="270" r:id="rId6"/>
    <p:sldId id="269" r:id="rId7"/>
    <p:sldId id="268" r:id="rId8"/>
    <p:sldId id="267" r:id="rId9"/>
    <p:sldId id="266" r:id="rId10"/>
    <p:sldId id="265" r:id="rId11"/>
    <p:sldId id="264" r:id="rId12"/>
    <p:sldId id="263" r:id="rId13"/>
    <p:sldId id="262" r:id="rId14"/>
    <p:sldId id="261" r:id="rId15"/>
    <p:sldId id="286" r:id="rId16"/>
    <p:sldId id="287" r:id="rId17"/>
    <p:sldId id="284" r:id="rId18"/>
    <p:sldId id="283" r:id="rId19"/>
    <p:sldId id="288" r:id="rId20"/>
    <p:sldId id="281" r:id="rId21"/>
    <p:sldId id="280" r:id="rId22"/>
    <p:sldId id="279" r:id="rId23"/>
    <p:sldId id="278" r:id="rId24"/>
    <p:sldId id="277" r:id="rId25"/>
    <p:sldId id="276" r:id="rId26"/>
    <p:sldId id="275" r:id="rId27"/>
    <p:sldId id="274" r:id="rId28"/>
    <p:sldId id="273" r:id="rId29"/>
    <p:sldId id="294" r:id="rId30"/>
    <p:sldId id="326" r:id="rId31"/>
    <p:sldId id="293" r:id="rId32"/>
    <p:sldId id="327" r:id="rId33"/>
    <p:sldId id="335" r:id="rId34"/>
    <p:sldId id="292" r:id="rId35"/>
    <p:sldId id="334" r:id="rId36"/>
    <p:sldId id="291" r:id="rId37"/>
    <p:sldId id="333" r:id="rId38"/>
    <p:sldId id="290" r:id="rId39"/>
    <p:sldId id="332" r:id="rId40"/>
    <p:sldId id="303" r:id="rId41"/>
    <p:sldId id="330" r:id="rId42"/>
    <p:sldId id="302" r:id="rId43"/>
    <p:sldId id="301" r:id="rId44"/>
    <p:sldId id="331" r:id="rId45"/>
    <p:sldId id="300" r:id="rId46"/>
    <p:sldId id="299" r:id="rId47"/>
    <p:sldId id="298" r:id="rId48"/>
    <p:sldId id="297" r:id="rId49"/>
    <p:sldId id="328" r:id="rId50"/>
    <p:sldId id="329" r:id="rId51"/>
    <p:sldId id="336" r:id="rId52"/>
    <p:sldId id="304" r:id="rId53"/>
    <p:sldId id="295" r:id="rId54"/>
    <p:sldId id="313" r:id="rId55"/>
    <p:sldId id="315" r:id="rId56"/>
    <p:sldId id="317" r:id="rId57"/>
    <p:sldId id="310" r:id="rId58"/>
    <p:sldId id="309" r:id="rId59"/>
    <p:sldId id="308" r:id="rId60"/>
    <p:sldId id="318" r:id="rId61"/>
    <p:sldId id="319" r:id="rId62"/>
    <p:sldId id="321" r:id="rId63"/>
    <p:sldId id="322" r:id="rId64"/>
    <p:sldId id="323" r:id="rId65"/>
    <p:sldId id="305" r:id="rId66"/>
    <p:sldId id="325" r:id="rId6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EEE527-6A5C-4B8E-AF30-F236A7C47AD5}" type="datetimeFigureOut">
              <a:rPr lang="tr-TR" smtClean="0"/>
              <a:pPr/>
              <a:t>15.03.2016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CA130D-900C-4789-8AC3-8D067E005438}"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HÜSEYİN</a:t>
            </a:r>
            <a:r>
              <a:rPr lang="tr-TR" baseline="0" dirty="0" smtClean="0"/>
              <a:t> EROL</a:t>
            </a:r>
          </a:p>
          <a:p>
            <a:r>
              <a:rPr lang="tr-TR" baseline="0" dirty="0" smtClean="0"/>
              <a:t>AFYONKARAHİSAR MEVLANA CAMİİ İMAM HATİB-İ</a:t>
            </a:r>
            <a:endParaRPr lang="tr-TR" dirty="0"/>
          </a:p>
        </p:txBody>
      </p:sp>
      <p:sp>
        <p:nvSpPr>
          <p:cNvPr id="4" name="3 Slayt Numarası Yer Tutucusu"/>
          <p:cNvSpPr>
            <a:spLocks noGrp="1"/>
          </p:cNvSpPr>
          <p:nvPr>
            <p:ph type="sldNum" sz="quarter" idx="10"/>
          </p:nvPr>
        </p:nvSpPr>
        <p:spPr/>
        <p:txBody>
          <a:bodyPr/>
          <a:lstStyle/>
          <a:p>
            <a:fld id="{1C65C4EE-B565-4902-8803-D0AC75FB6B48}" type="slidenum">
              <a:rPr lang="tr-TR" smtClean="0">
                <a:solidFill>
                  <a:prstClr val="black"/>
                </a:solidFill>
              </a:rPr>
              <a:pPr/>
              <a:t>1</a:t>
            </a:fld>
            <a:endParaRPr lang="tr-TR">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ECD5747B-3676-4246-ACC6-54161C8C32F8}" type="slidenum">
              <a:rPr lang="tr-TR" smtClean="0"/>
              <a:pPr/>
              <a:t>15</a:t>
            </a:fld>
            <a:endParaRPr lang="tr-TR"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tr-TR" smtClean="0"/>
              <a:t>ÜLÜĞÜ</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C1DACCB3-F99B-4FA3-98C3-35309C3F5115}" type="slidenum">
              <a:rPr lang="tr-TR" smtClean="0"/>
              <a:pPr/>
              <a:t>16</a:t>
            </a:fld>
            <a:endParaRPr lang="tr-TR"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A510C5C2-5604-4509-BF37-59EAC43A28C7}" type="slidenum">
              <a:rPr lang="tr-TR" smtClean="0"/>
              <a:pPr/>
              <a:t>19</a:t>
            </a:fld>
            <a:endParaRPr lang="tr-TR"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HÜSEYİN</a:t>
            </a:r>
            <a:r>
              <a:rPr lang="tr-TR" baseline="0" dirty="0" smtClean="0"/>
              <a:t> EROL</a:t>
            </a:r>
          </a:p>
          <a:p>
            <a:r>
              <a:rPr lang="tr-TR" baseline="0" dirty="0" smtClean="0"/>
              <a:t>AFYONKARAHİSAR MEVLANA CAMİİ İMAM HATİB-İ</a:t>
            </a:r>
            <a:endParaRPr lang="tr-TR" dirty="0"/>
          </a:p>
        </p:txBody>
      </p:sp>
      <p:sp>
        <p:nvSpPr>
          <p:cNvPr id="4" name="3 Slayt Numarası Yer Tutucusu"/>
          <p:cNvSpPr>
            <a:spLocks noGrp="1"/>
          </p:cNvSpPr>
          <p:nvPr>
            <p:ph type="sldNum" sz="quarter" idx="10"/>
          </p:nvPr>
        </p:nvSpPr>
        <p:spPr/>
        <p:txBody>
          <a:bodyPr/>
          <a:lstStyle/>
          <a:p>
            <a:fld id="{1C65C4EE-B565-4902-8803-D0AC75FB6B48}" type="slidenum">
              <a:rPr lang="tr-TR" smtClean="0"/>
              <a:pPr/>
              <a:t>66</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solidFill>
                  <a:srgbClr val="DBF5F9">
                    <a:shade val="90000"/>
                  </a:srgbClr>
                </a:solidFill>
              </a:rPr>
              <a:pPr/>
              <a:t>15.03.2016</a:t>
            </a:fld>
            <a:endParaRPr lang="tr-TR">
              <a:solidFill>
                <a:srgbClr val="DBF5F9">
                  <a:shade val="90000"/>
                </a:srgbClr>
              </a:solidFill>
            </a:endParaRPr>
          </a:p>
        </p:txBody>
      </p:sp>
      <p:sp>
        <p:nvSpPr>
          <p:cNvPr id="19" name="18 Altbilgi Yer Tutucusu"/>
          <p:cNvSpPr>
            <a:spLocks noGrp="1"/>
          </p:cNvSpPr>
          <p:nvPr>
            <p:ph type="ftr" sz="quarter" idx="11"/>
          </p:nvPr>
        </p:nvSpPr>
        <p:spPr/>
        <p:txBody>
          <a:bodyPr/>
          <a:lstStyle/>
          <a:p>
            <a:endParaRPr lang="tr-TR">
              <a:solidFill>
                <a:srgbClr val="DBF5F9">
                  <a:shade val="90000"/>
                </a:srgbClr>
              </a:solidFill>
            </a:endParaRPr>
          </a:p>
        </p:txBody>
      </p:sp>
      <p:sp>
        <p:nvSpPr>
          <p:cNvPr id="27" name="26 Slayt Numarası Yer Tutucusu"/>
          <p:cNvSpPr>
            <a:spLocks noGrp="1"/>
          </p:cNvSpPr>
          <p:nvPr>
            <p:ph type="sldNum" sz="quarter" idx="12"/>
          </p:nvPr>
        </p:nvSpPr>
        <p:spPr/>
        <p:txBody>
          <a:bodyPr/>
          <a:lstStyle/>
          <a:p>
            <a:fld id="{B1DEFA8C-F947-479F-BE07-76B6B3F80BF1}" type="slidenum">
              <a:rPr lang="tr-TR" smtClean="0">
                <a:solidFill>
                  <a:srgbClr val="DBF5F9">
                    <a:shade val="90000"/>
                  </a:srgbClr>
                </a:solidFill>
              </a:rPr>
              <a:pPr/>
              <a:t>‹#›</a:t>
            </a:fld>
            <a:endParaRPr lang="tr-TR">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solidFill>
                  <a:srgbClr val="04617B">
                    <a:shade val="90000"/>
                  </a:srgbClr>
                </a:solidFill>
              </a:rPr>
              <a:pPr/>
              <a:t>15.03.2016</a:t>
            </a:fld>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srgbClr val="04617B">
                    <a:shade val="90000"/>
                  </a:srgbClr>
                </a:solidFill>
              </a:rPr>
              <a:pPr/>
              <a:t>‹#›</a:t>
            </a:fld>
            <a:endParaRPr lang="tr-TR">
              <a:solidFill>
                <a:srgbClr val="04617B">
                  <a:shade val="9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solidFill>
                  <a:srgbClr val="04617B">
                    <a:shade val="90000"/>
                  </a:srgbClr>
                </a:solidFill>
              </a:rPr>
              <a:pPr/>
              <a:t>15.03.2016</a:t>
            </a:fld>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srgbClr val="04617B">
                    <a:shade val="90000"/>
                  </a:srgbClr>
                </a:solidFill>
              </a:rPr>
              <a:pPr/>
              <a:t>‹#›</a:t>
            </a:fld>
            <a:endParaRPr lang="tr-TR">
              <a:solidFill>
                <a:srgbClr val="04617B">
                  <a:shade val="90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FD05F0EA-8E00-4AA4-95F2-BF4F170425D1}"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solidFill>
                  <a:srgbClr val="04617B">
                    <a:shade val="90000"/>
                  </a:srgbClr>
                </a:solidFill>
              </a:rPr>
              <a:pPr/>
              <a:t>15.03.2016</a:t>
            </a:fld>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srgbClr val="04617B">
                    <a:shade val="90000"/>
                  </a:srgbClr>
                </a:solidFill>
              </a:rPr>
              <a:pPr/>
              <a:t>‹#›</a:t>
            </a:fld>
            <a:endParaRPr lang="tr-TR">
              <a:solidFill>
                <a:srgbClr val="04617B">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srgbClr val="DBF5F9">
                    <a:shade val="90000"/>
                  </a:srgbClr>
                </a:solidFill>
              </a:rPr>
              <a:pPr/>
              <a:t>15.03.2016</a:t>
            </a:fld>
            <a:endParaRPr lang="tr-TR">
              <a:solidFill>
                <a:srgbClr val="DBF5F9">
                  <a:shade val="90000"/>
                </a:srgbClr>
              </a:solidFill>
            </a:endParaRPr>
          </a:p>
        </p:txBody>
      </p:sp>
      <p:sp>
        <p:nvSpPr>
          <p:cNvPr id="5" name="4 Altbilgi Yer Tutucusu"/>
          <p:cNvSpPr>
            <a:spLocks noGrp="1"/>
          </p:cNvSpPr>
          <p:nvPr>
            <p:ph type="ftr" sz="quarter" idx="11"/>
          </p:nvPr>
        </p:nvSpPr>
        <p:spPr/>
        <p:txBody>
          <a:bodyPr/>
          <a:lstStyle/>
          <a:p>
            <a:endParaRPr lang="tr-TR">
              <a:solidFill>
                <a:srgbClr val="DBF5F9">
                  <a:shade val="90000"/>
                </a:srgb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srgbClr val="DBF5F9">
                    <a:shade val="90000"/>
                  </a:srgbClr>
                </a:solidFill>
              </a:rPr>
              <a:pPr/>
              <a:t>‹#›</a:t>
            </a:fld>
            <a:endParaRPr lang="tr-TR">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solidFill>
                  <a:srgbClr val="04617B">
                    <a:shade val="90000"/>
                  </a:srgbClr>
                </a:solidFill>
              </a:rPr>
              <a:pPr/>
              <a:t>15.03.2016</a:t>
            </a:fld>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srgbClr val="04617B">
                    <a:shade val="90000"/>
                  </a:srgbClr>
                </a:solidFill>
              </a:rPr>
              <a:pPr/>
              <a:t>‹#›</a:t>
            </a:fld>
            <a:endParaRPr lang="tr-TR">
              <a:solidFill>
                <a:srgbClr val="04617B">
                  <a:shade val="9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solidFill>
                  <a:srgbClr val="04617B">
                    <a:shade val="90000"/>
                  </a:srgbClr>
                </a:solidFill>
              </a:rPr>
              <a:pPr/>
              <a:t>15.03.2016</a:t>
            </a:fld>
            <a:endParaRPr lang="tr-TR">
              <a:solidFill>
                <a:srgbClr val="04617B">
                  <a:shade val="90000"/>
                </a:srgbClr>
              </a:solidFill>
            </a:endParaRPr>
          </a:p>
        </p:txBody>
      </p:sp>
      <p:sp>
        <p:nvSpPr>
          <p:cNvPr id="8" name="7 Altbilgi Yer Tutucusu"/>
          <p:cNvSpPr>
            <a:spLocks noGrp="1"/>
          </p:cNvSpPr>
          <p:nvPr>
            <p:ph type="ftr" sz="quarter" idx="11"/>
          </p:nvPr>
        </p:nvSpPr>
        <p:spPr/>
        <p:txBody>
          <a:bodyPr/>
          <a:lstStyle/>
          <a:p>
            <a:endParaRPr lang="tr-TR">
              <a:solidFill>
                <a:srgbClr val="04617B">
                  <a:shade val="90000"/>
                </a:srgb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srgbClr val="04617B">
                    <a:shade val="90000"/>
                  </a:srgbClr>
                </a:solidFill>
              </a:rPr>
              <a:pPr/>
              <a:t>‹#›</a:t>
            </a:fld>
            <a:endParaRPr lang="tr-TR">
              <a:solidFill>
                <a:srgbClr val="04617B">
                  <a:shade val="9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solidFill>
                  <a:srgbClr val="04617B">
                    <a:shade val="90000"/>
                  </a:srgbClr>
                </a:solidFill>
              </a:rPr>
              <a:pPr/>
              <a:t>15.03.2016</a:t>
            </a:fld>
            <a:endParaRPr lang="tr-TR">
              <a:solidFill>
                <a:srgbClr val="04617B">
                  <a:shade val="90000"/>
                </a:srgbClr>
              </a:solidFill>
            </a:endParaRPr>
          </a:p>
        </p:txBody>
      </p:sp>
      <p:sp>
        <p:nvSpPr>
          <p:cNvPr id="4" name="3 Altbilgi Yer Tutucusu"/>
          <p:cNvSpPr>
            <a:spLocks noGrp="1"/>
          </p:cNvSpPr>
          <p:nvPr>
            <p:ph type="ftr" sz="quarter" idx="11"/>
          </p:nvPr>
        </p:nvSpPr>
        <p:spPr/>
        <p:txBody>
          <a:bodyPr/>
          <a:lstStyle/>
          <a:p>
            <a:endParaRPr lang="tr-TR">
              <a:solidFill>
                <a:srgbClr val="04617B">
                  <a:shade val="90000"/>
                </a:srgb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srgbClr val="04617B">
                    <a:shade val="90000"/>
                  </a:srgbClr>
                </a:solidFill>
              </a:rPr>
              <a:pPr/>
              <a:t>‹#›</a:t>
            </a:fld>
            <a:endParaRPr lang="tr-TR">
              <a:solidFill>
                <a:srgbClr val="04617B">
                  <a:shade val="90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solidFill>
                  <a:srgbClr val="04617B">
                    <a:shade val="90000"/>
                  </a:srgbClr>
                </a:solidFill>
              </a:rPr>
              <a:pPr/>
              <a:t>15.03.2016</a:t>
            </a:fld>
            <a:endParaRPr lang="tr-TR">
              <a:solidFill>
                <a:srgbClr val="04617B">
                  <a:shade val="90000"/>
                </a:srgbClr>
              </a:solidFill>
            </a:endParaRPr>
          </a:p>
        </p:txBody>
      </p:sp>
      <p:sp>
        <p:nvSpPr>
          <p:cNvPr id="3" name="2 Altbilgi Yer Tutucusu"/>
          <p:cNvSpPr>
            <a:spLocks noGrp="1"/>
          </p:cNvSpPr>
          <p:nvPr>
            <p:ph type="ftr" sz="quarter" idx="11"/>
          </p:nvPr>
        </p:nvSpPr>
        <p:spPr/>
        <p:txBody>
          <a:bodyPr/>
          <a:lstStyle/>
          <a:p>
            <a:endParaRPr lang="tr-TR">
              <a:solidFill>
                <a:srgbClr val="04617B">
                  <a:shade val="90000"/>
                </a:srgb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srgbClr val="04617B">
                    <a:shade val="90000"/>
                  </a:srgbClr>
                </a:solidFill>
              </a:rPr>
              <a:pPr/>
              <a:t>‹#›</a:t>
            </a:fld>
            <a:endParaRPr lang="tr-TR">
              <a:solidFill>
                <a:srgbClr val="04617B">
                  <a:shade val="9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solidFill>
                  <a:srgbClr val="04617B">
                    <a:shade val="90000"/>
                  </a:srgbClr>
                </a:solidFill>
              </a:rPr>
              <a:pPr/>
              <a:t>15.03.2016</a:t>
            </a:fld>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srgbClr val="04617B">
                    <a:shade val="90000"/>
                  </a:srgbClr>
                </a:solidFill>
              </a:rPr>
              <a:pPr/>
              <a:t>‹#›</a:t>
            </a:fld>
            <a:endParaRPr lang="tr-TR">
              <a:solidFill>
                <a:srgbClr val="04617B">
                  <a:shade val="90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srgbClr val="04617B">
                    <a:shade val="90000"/>
                  </a:srgbClr>
                </a:solidFill>
              </a:rPr>
              <a:pPr/>
              <a:t>15.03.2016</a:t>
            </a:fld>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endParaRPr lang="tr-TR">
              <a:solidFill>
                <a:srgbClr val="04617B">
                  <a:shade val="90000"/>
                </a:srgbClr>
              </a:solidFill>
            </a:endParaRP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solidFill>
                  <a:srgbClr val="04617B">
                    <a:shade val="90000"/>
                  </a:srgbClr>
                </a:solidFill>
              </a:rPr>
              <a:pPr/>
              <a:t>‹#›</a:t>
            </a:fld>
            <a:endParaRPr lang="tr-TR">
              <a:solidFill>
                <a:srgbClr val="04617B">
                  <a:shade val="90000"/>
                </a:srgbClr>
              </a:solidFill>
            </a:endParaRP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solidFill>
                  <a:srgbClr val="04617B">
                    <a:shade val="90000"/>
                  </a:srgbClr>
                </a:solidFill>
              </a:rPr>
              <a:pPr/>
              <a:t>15.03.2016</a:t>
            </a:fld>
            <a:endParaRPr lang="tr-TR">
              <a:solidFill>
                <a:srgbClr val="04617B">
                  <a:shade val="90000"/>
                </a:srgbClr>
              </a:solidFill>
            </a:endParaRP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solidFill>
                <a:srgbClr val="04617B">
                  <a:shade val="90000"/>
                </a:srgbClr>
              </a:solidFill>
            </a:endParaRP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solidFill>
                  <a:srgbClr val="04617B">
                    <a:shade val="90000"/>
                  </a:srgbClr>
                </a:solidFill>
              </a:rPr>
              <a:pPr/>
              <a:t>‹#›</a:t>
            </a:fld>
            <a:endParaRPr lang="tr-TR">
              <a:solidFill>
                <a:srgbClr val="04617B">
                  <a:shade val="90000"/>
                </a:srgbClr>
              </a:solidFill>
            </a:endParaRP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www.google.com.tr/url?sa=i&amp;source=images&amp;cd=&amp;cad=rja&amp;docid=11lCWlXoFCTVzM&amp;tbnid=t1l2T0LqJc6nMM:&amp;ved=0CAgQjRwwAA&amp;url=http://tr.wikipedia.org/wiki/Dosya:Diyanet_logo.jpg&amp;ei=jtwPUZy5PNCN4gSL1YHQAw&amp;psig=AFQjCNHFE8RFOaUIYDnuxb7eDXc8M803XQ&amp;ust=136008039902911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www.google.com.tr/url?sa=i&amp;source=images&amp;cd=&amp;cad=rja&amp;docid=11lCWlXoFCTVzM&amp;tbnid=t1l2T0LqJc6nMM:&amp;ved=0CAgQjRwwAA&amp;url=http://tr.wikipedia.org/wiki/Dosya:Diyanet_logo.jpg&amp;ei=jtwPUZy5PNCN4gSL1YHQAw&amp;psig=AFQjCNHFE8RFOaUIYDnuxb7eDXc8M803XQ&amp;ust=136008039902911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331640" y="188640"/>
            <a:ext cx="6120680" cy="1440160"/>
          </a:xfrm>
        </p:spPr>
        <p:txBody>
          <a:bodyPr>
            <a:noAutofit/>
          </a:bodyPr>
          <a:lstStyle/>
          <a:p>
            <a:pPr algn="ctr"/>
            <a:r>
              <a:rPr lang="tr-TR" sz="3200" kern="10" dirty="0" smtClean="0">
                <a:ln w="12700">
                  <a:solidFill>
                    <a:srgbClr val="990033"/>
                  </a:solidFill>
                  <a:round/>
                  <a:headEnd/>
                  <a:tailEnd/>
                </a:ln>
                <a:solidFill>
                  <a:srgbClr val="000066"/>
                </a:solidFill>
                <a:effectLst>
                  <a:outerShdw dist="35921" dir="2700000" sy="50000" rotWithShape="0">
                    <a:srgbClr val="875B0D">
                      <a:alpha val="70000"/>
                    </a:srgbClr>
                  </a:outerShdw>
                </a:effectLst>
                <a:latin typeface="Arial Black"/>
              </a:rPr>
              <a:t>ÇANAKKALE ZAFERİMİZ</a:t>
            </a:r>
            <a:br>
              <a:rPr lang="tr-TR" sz="3200" kern="10" dirty="0" smtClean="0">
                <a:ln w="12700">
                  <a:solidFill>
                    <a:srgbClr val="990033"/>
                  </a:solidFill>
                  <a:round/>
                  <a:headEnd/>
                  <a:tailEnd/>
                </a:ln>
                <a:solidFill>
                  <a:srgbClr val="000066"/>
                </a:solidFill>
                <a:effectLst>
                  <a:outerShdw dist="35921" dir="2700000" sy="50000" rotWithShape="0">
                    <a:srgbClr val="875B0D">
                      <a:alpha val="70000"/>
                    </a:srgbClr>
                  </a:outerShdw>
                </a:effectLst>
                <a:latin typeface="Arial Black"/>
              </a:rPr>
            </a:br>
            <a:r>
              <a:rPr lang="tr-TR" sz="3200" kern="10" dirty="0" smtClean="0">
                <a:ln w="12700">
                  <a:solidFill>
                    <a:srgbClr val="990033"/>
                  </a:solidFill>
                  <a:round/>
                  <a:headEnd/>
                  <a:tailEnd/>
                </a:ln>
                <a:solidFill>
                  <a:srgbClr val="000066"/>
                </a:solidFill>
                <a:effectLst>
                  <a:outerShdw dist="35921" dir="2700000" sy="50000" rotWithShape="0">
                    <a:srgbClr val="875B0D">
                      <a:alpha val="70000"/>
                    </a:srgbClr>
                  </a:outerShdw>
                </a:effectLst>
                <a:latin typeface="Arial Black"/>
              </a:rPr>
              <a:t>(</a:t>
            </a:r>
            <a:r>
              <a:rPr lang="tr-TR" sz="3200" kern="10" dirty="0" smtClean="0">
                <a:ln w="12700">
                  <a:solidFill>
                    <a:srgbClr val="990033"/>
                  </a:solidFill>
                  <a:round/>
                  <a:headEnd/>
                  <a:tailEnd/>
                </a:ln>
                <a:solidFill>
                  <a:srgbClr val="000066"/>
                </a:solidFill>
                <a:effectLst>
                  <a:outerShdw dist="35921" dir="2700000" sy="50000" rotWithShape="0">
                    <a:srgbClr val="875B0D">
                      <a:alpha val="70000"/>
                    </a:srgbClr>
                  </a:outerShdw>
                </a:effectLst>
                <a:latin typeface="Arial Black"/>
              </a:rPr>
              <a:t>101</a:t>
            </a:r>
            <a:r>
              <a:rPr lang="tr-TR" sz="3200" kern="10" dirty="0" smtClean="0">
                <a:ln w="12700">
                  <a:solidFill>
                    <a:srgbClr val="990033"/>
                  </a:solidFill>
                  <a:round/>
                  <a:headEnd/>
                  <a:tailEnd/>
                </a:ln>
                <a:solidFill>
                  <a:srgbClr val="000066"/>
                </a:solidFill>
                <a:effectLst>
                  <a:outerShdw dist="35921" dir="2700000" sy="50000" rotWithShape="0">
                    <a:srgbClr val="875B0D">
                      <a:alpha val="70000"/>
                    </a:srgbClr>
                  </a:outerShdw>
                </a:effectLst>
                <a:latin typeface="Arial Black"/>
              </a:rPr>
              <a:t>.Yıl</a:t>
            </a:r>
            <a:r>
              <a:rPr lang="tr-TR" sz="3200" kern="10" dirty="0" smtClean="0">
                <a:ln w="12700">
                  <a:solidFill>
                    <a:srgbClr val="990033"/>
                  </a:solidFill>
                  <a:round/>
                  <a:headEnd/>
                  <a:tailEnd/>
                </a:ln>
                <a:solidFill>
                  <a:srgbClr val="000066"/>
                </a:solidFill>
                <a:effectLst>
                  <a:outerShdw dist="35921" dir="2700000" sy="50000" rotWithShape="0">
                    <a:srgbClr val="875B0D">
                      <a:alpha val="70000"/>
                    </a:srgbClr>
                  </a:outerShdw>
                </a:effectLst>
                <a:latin typeface="Arial Black"/>
              </a:rPr>
              <a:t>)</a:t>
            </a:r>
            <a:endParaRPr lang="tr-TR" sz="3200" dirty="0"/>
          </a:p>
        </p:txBody>
      </p:sp>
      <p:sp>
        <p:nvSpPr>
          <p:cNvPr id="14" name="13 Alt Başlık"/>
          <p:cNvSpPr>
            <a:spLocks noGrp="1"/>
          </p:cNvSpPr>
          <p:nvPr>
            <p:ph type="subTitle" idx="1"/>
          </p:nvPr>
        </p:nvSpPr>
        <p:spPr>
          <a:xfrm>
            <a:off x="533400" y="5517232"/>
            <a:ext cx="7711008" cy="1008112"/>
          </a:xfrm>
        </p:spPr>
        <p:txBody>
          <a:bodyPr>
            <a:normAutofit fontScale="92500"/>
          </a:bodyPr>
          <a:lstStyle/>
          <a:p>
            <a:r>
              <a:rPr lang="tr-TR" b="1" i="1" dirty="0" smtClean="0">
                <a:solidFill>
                  <a:schemeClr val="tx1">
                    <a:lumMod val="65000"/>
                    <a:lumOff val="35000"/>
                  </a:schemeClr>
                </a:solidFill>
              </a:rPr>
              <a:t>HÜSEYİN EROL				</a:t>
            </a:r>
          </a:p>
          <a:p>
            <a:r>
              <a:rPr lang="tr-TR" b="1" i="1" dirty="0" smtClean="0">
                <a:solidFill>
                  <a:schemeClr val="tx1">
                    <a:lumMod val="65000"/>
                    <a:lumOff val="35000"/>
                  </a:schemeClr>
                </a:solidFill>
              </a:rPr>
              <a:t>AFYONKARAHİSAR MEVLANA CAMİİ İMAM HATİB-İ</a:t>
            </a:r>
          </a:p>
          <a:p>
            <a:endParaRPr lang="tr-TR" dirty="0"/>
          </a:p>
        </p:txBody>
      </p:sp>
      <p:sp>
        <p:nvSpPr>
          <p:cNvPr id="2050" name="AutoShape 2" descr="data:image/jpeg;base64,/9j/4AAQSkZJRgABAQAAAQABAAD/2wCEAAkGBhQSERUUExMUFRQWFxgYGBYXGBQYFhgXFhgVFBcUFxgXHCYeFxokHBQUHy8gIycpLCwsFR4xNTAqNSYrLCkBCQoKDgwOGg8PGiwgHyQsKSosKSosKSwqLCwqLCwsLCwsLCwsLCwsLCwpKSksLCksLCwsKSwpLCwsKSksLCksLP/AABEIAL4AuAMBIgACEQEDEQH/xAAcAAABBQEBAQAAAAAAAAAAAAAHAAMEBQYCAQj/xABGEAABAwEEBQkFBQcCBgMAAAABAAIRAwQFITEGEkFRYRMiUnGBkaGxwQcVMtHwFiMzQuEUJGJygpKyovFTY2RzwtIXQ0T/xAAaAQACAwEBAAAAAAAAAAAAAAAEBQECAwYA/8QALxEAAQQBAwIFAwQCAwAAAAAAAQACAxEEEiExE0EFFBUyUWFxgSIjM7FCkaHB8f/aAAwDAQACEQMRAD8AODnRmqu16Q06Zgrq/rVqUiUIr4vdxccUNNNoRmPj9XdFH7XU9yX2upoMi/D0vrJeMvx0YmT9bkP5sozyARobpbS+inftKxBL3y47duGOEfNP2TSFzTBOG/cqHLPZT5AIz/aRiaqaVU25hDRt6k7epM1rwJwJzWI8R3oqfTwiW/TOmE5Z9L6TzAz60Brzviox5BPV1bFxZL/fIIOSN69tsK3pordfQv2gYmXaUsGBCGFh0g5RodOO0cVzbbzdzcJxQXqBDtJXvTgiqzSJh2LytpNTaJOSG/vMxiVmtIdJHE6rTzW5nirRZzpHUF704Ixt00pE/qn2aUsJgBAChfj3OABMkwFsbJbS1oEydp3lbT5vTVneGAIp/aJibq6U0whha79LGzjJyVUL6cc3GYkrJmcXbrP08Iw/aynuS+1lP6KDXvl0ziT9YJe+jjj1wforUZaj08Ix/a+mptmv1j0DKl9Ow2TsPqtFo/fUgSTmBjlOwBT5s2quwQBaMbXSkq647RrU0ke12oWlTm6TSiaWH7rvQbvcc47EZtKWzS70Gr4AJIIkHA/UpdlpvgcKnjHtHaTPkmXnGAHOIxOGI3bYUjUiI+sZhMVBGsCSA6CHcYjHuQDU3XjHbu0bR1pzYdu7DYuKYBcBOtDYcQMzOAnfCfptPz6iB4rztl5WF2VyQWnMeWSlvCq7AYqADzVyWoGUU5SFV3rdorMy5wxafRZynT1cIywPet5Y7vfUMNa526BtOzr2rO6TWE0HklpxzBGTpOB3ZIqBzq0njsoLr/SCoV1XiKdQAnmugHhuK1gKG73YytrcF4crSE/E3mn0KjLhoB4/K206VLvG2cnTJ2nADiVmGmZ27+1daU3jrVQxpwZ/kc/kmrmY6rUbTAxdt3AYknslXih0R6lRzXHcK2uK6g0mpHBvqQrxWNS4alOmHBp1Q1p2YNJhpInCYULVQcxcXW5Va8P4Nqlt51nxuH0Uy5sDHLf4rsCS6RMzKValII39fZ17O5btoUFKhPcYnWAIbrBgE4cT8k5nHUPru8lDshealVrw0GWun+B2TR3Kzj/b04LeQaTSqHBwUWoZAI+t3kmaN6nlmMacKZk7tfb4eZUtzdYgfUZdSqWWTk7a9uzWB7wCisMNc/dL/EHFsYr5X0hou8GkCMiAe/FJRNA3zZhwwSTZgoUkTzZtTtIh92g1pLR1Xk7Djv24cUZtIPw0L77swdIgdqU5ztLk38PFhY44nPCIj19Ent+vWPkn7RYC1x2jfjtxXLgCRIEjsz3oIOB4TVN0zI4Yzx7SnNQzlhjJzx2fJeOAkYHOfkCvHGdigleT1hpzUGAy+vrgr5rJUK67GWCTmerrwVlRGPahZDblaqC1NOnydlYG67HObymPwl8/EDjEgxkqvSO7216LpbJDW69SQQ4v1i0/zCDjlitjYrA13JMJfq8kMCeAwHDas/etkDGV4B/EYNYfDg04OjM7ZjanE0Ray/p/SSQS/ubc2gfVsLg4tgkgwp1zV3UHknIiCPLxVzflGHB28QesbfFUlaJhYiTqtohPHSHhRq1lcSXTMknjJW89mtzxNZzQcyQcBqMxPefJZezU9YgCccO9EjReygNqN1ZDab8ZGGAE8erioc8uIYspZCIiraxM1hUbBqAtedrWABuAAOGEzlsCyjmZ/QRCtt2sY3mtLpovJgkSYzn62LBFqwzGaNIKEwnB+oj6LN6vxA8RgfI7EnZgbYBExPXvHWp14WSDrtx+uCrbVbQymXHYN2O4eaybvwjyQFHZR+9cT0WjjhrEme2FIJEF2ZiOzOP1VdabyPKNaBhyvJnjLAW+JKu7Ldk4v2RhwW0ttALlmxwNgJXdZfzGCDMbd3Yqi8qerbp3tYfCPRamQMgs9fjP3mkd7PJx+avgPuf8IbPH7P5R20UpAUpGToPeJSXmh7ps7D/C3yXqfs4XPSe5P6QfAhPe9qcCTIOJwLdgJAggzsRY0g+BCq+rvBJiR3HjtCVZxaDum2BdbKqZeTXCHNw2wQR6Fc1aNJ+TgCdh5vXnHWvKl1uHwkYDZLcPEJirQeMC2fHwEpaAz/Eptv3Un3ON+3A798qXZ7C1uQ2/QKqKFUicwRuJHeFaWO1y7VLiSRLcBiAGl2IABPOB71R7X1dqQ5TA1d0fi7/Jcgr2EMDSseKROslqa7VFJ7XnUEkFpMCBB7ys/pCG8gXjWJqP1jsbIBbqxsMN81k21Tvx8e9PutzzT1C4lrcmmcMIkT1+KOflh1k3uKq9ktZgmN4cCs9pFSJoEjNsHsyKw9V0lEa2UdZjhvBHgsAbCZgkArXDeNJBTZpaBurbROmXVgZwaCY2TkPNFLROjrF8g/AcR+XLEjah/ojYtTXJ4AeZ9FqKFsewENcWg4GDmNxWMkoE+rsFlks6jS1q3d6W5ga5tV/ONMwAcZxgQ3LYsDXrhjXOOTQXHqEk+Sc1lWX/AGxjaRY4F7qgLG02/E8uEQNw4qmrqOa0DYfkoWKEQNJtZ256NpsziyadSgajA8DMGsAZaeGsAf1V5pBYG/s9V0QQ0nugnyUW5dD2UTTqOc91RoxbI5PW4CNnotE5oIWmRM3qBzd657WrwxuDCD3WMs5bWrEU6T3U31KdRtUiGRSEPz2kiO1astXFK0Mc57GRNOAQMgSNaB2J2o4NaXOMAAk8AASfJYzymRwFUrxs0iybTBCpr+o8+i7i4f4lNaHaQ/tHKtd8TXl7R/A45dhgdqsdIGSykd1TzafkisaN0OSGuQ2S8S45c1FvQZ02VnVHckuNAT+7BJdGNlzruVYX/wDAhjflpbTDnvMNGZ9BvJ3InaQfhoLXmTabQXZ0qToY3Y+oMS88Bs60pzYw51ngJphOoUOSlRql/wB5U5jQCW05xAidapGZjHVyHEr2w3m2qCQHgjNrhBEjWHWCDgVxedfkrO9+oHENxG8HAz2Erm6KDGACmDqO504mcBBk4lKiGujLq+ybgnVpH5VgRrZtnrj1xTbmsaNYw0MJfOzAFrieEJyz12vMtcHNiJBBEgkRO9YvSi+qmpaaZPN5ZtMbIbql5HH4R3q2PC6V+nhVnmbE3UvbX7RyKn3dJpYNri7Wdxwwb4rT3NpBTtNPXbgR8TTm09mY4rKUNE7LWpDkbQDVIBxc2C4jEFuYxneudDLtrUrS5zhqspyyrM4yJjDcYPUj5sfHdGdAohARTTteNW4K37mwQeO8dkLxxMGY+f0EmDAnPOc98SvAeOG3MZ4diSJsFy8gGAZ81jrc9rarhP5vrYteXc3HZGOQ6lhr/MWh2eJEccAjMNtuI+isAD7jS2FxAciHDaSfGPRWQKq7laBQY3aG48JM4p+8XHUhsgk4Qc+GCFeLkIUuoKeHJmjZGNeXxLzhruxdHRHRHALmg46onOMVFvu9hZ6D6hzA5o3uODR5nsVmBxdob32WTqA1HsrVRb4vHkKFSrE6jZA3nIDqkhVehduqVbKH1HFzi9+J3SP1UvSlmtYq4/gJ7iCtBFpmEbvkBU16otQ+FmfZ5bHPdaS4y5xY8neSXz5rQ6UMc6x1gwwdSesAguHcFkfZu77ysP4Gn/V+qIBphzS05EEHqIIPmiss6MnV9kPjfrgr7oRaM3gaFobUElowfHQOBPZgexFK9qc0ZGxzT2SB6oZaOu5K2sa4YaxpuB2h0sIPgipaaX3DxGQEdhHyR2UQMiMoLHH7Dx/wiPoAf3f63JLn2f8A4B7Ek1SgqRptX1LM4jMiB2oTWui+lSpGnEmZBGZqRDuoZkbkUdPj9x3oVaS3qKIoOcHGmWwS0SWktaBI6g8dqBywSAAOUwwnCyT2XlIlzXUnuDnRqvcMAdach1Ed4VLdd8GlRpt5OrVc0OaRTEgBjnMBPHmnDgky8XVnONmpFpcIfXqDVaANoG0j0C4s93V7PUIoNbVY4DVLnRBjWJd2uJ/qS9sbQCH9964/8TNzySHN+1qXY6tCvV5rtVuDn0XSx3KtMB8bcDjG0CVX31c767LSKeLm2nWA6X3YBjjiE9Quynaav7xVbUqMHwUwWtaJg86JdjtlW1xsDXWgDIVoA4BjAFL5OjbmncAbfn57qoZ1RpcNjaF9exVKfxMe2N7SFeXDfdUVaI1/icGu1jIIb8M9jtXqAW9vK8WUmF1VwDdxxngBtKwtyWYWq2a7WBlJh19UZCDgOsn1RceV143Oe2gByg343Rka1rrJ7IkB2EwTMbsOG+c0o2QRvkZg5FeUsMQcer6BXdSsXCHOJI2mPQLnCnotNTzY34+YhRH3eC6SfAeClEL0KusjhWDflc0qQaFXXnb6tKoHQDZ9WHHa1+OqTwyHarRcWmyioxzDEOEfL0WkLgH24WqyNttApuwUXMZDnue44ku2ExLRuAM4LM6cPNQtpTDWU31ndnNb44dq1uWB/Q9SxOklTWrVx0jQoDqMvd/imGGNU5ceyCyzUWkd1rNGbLydlos26gJ63c71Uq+mTZqw/wCU/wDxJT9NsYbsO7AeS8trJpvG9jh3tKC1l0ur6okMpmn6Ieezf8eqP+X/AOTVvwQEPfZwP3ip/wBo/wCTEQnwi/Ef5/wELgfxfkoV6T0zSt1QjDnh47YcPFFiy1BUolwyfT1h/U3WQ59otmitTf0mQetpI8i1bjQR5dY6M9Et7AXNHgjZTriik7oWMaZJGInez/8AA7kl7oB+CexJOUlKWn/4A7UG7LfrQ/kapAz1XHLH8p3cEbdMrIalAgZ7PkvmbSppFRwIgg5FYSsbK0tKIhe6M6giI44Yie6CP1UG76OowMOOqcP5ZMNng0gIZ2W+61MQyq9o3AmO44KYNMLT/wAQYfwtnySs+HSCwCKTRufGeQVurHSrB5LhTDZxqaxLnNmQ0NODAB2dqq7dpbRs/KCl97Ue8uMfACYGJ/NEbFjLZe9at+JUc4bicO7JT7l0SrVyDGpT2vcPIZuW/lWM/VMR/wBLLzT3nTECmS+vba2JL3H+1o6sgERLjuhtnphjcT+Y7XHafQJy7bmp2dmrTb1u/M47yfTYp9x6MU7XaXCqxz2U6JdzHajp1sCDt2oOSbzLukzZv9oyKEY4Msm5XTRCVduAKv7w9mNBlDlaVa1tJ1dVoqNPxkASC3jvWNq2WrQtIovqve3VJh8AhCy4xZyUVBOya9BU6F61eAJxoS8olIhSKbIH1tTBCxlv0htBe5oqlrQ5wwAGAMeiKx4TJdKjzQW5qU8PEeqG942r94Dj8JthPZTFNvqVIbb3Cqya73jXbM6wEYEnzCqr2pF1kpVulWrT/URH+JTjFg6Z3PKV5j7aK7boj3hVIa2ATzhl4KJpbewo2Vx/O8ajRxIxPYJWNsmn9VtMNfTa8tiHEuB5uUxmotCpWvK1Ma89cYNYz8xA2eqyjwCx2qTgb/dQ/Na9ulnJXug1uFO1jWIAe0sk7zBHiAiYTJwCGOmd1chanaohj4czq2jsIUH3/aI1eXqRu1iiMjEGURKw9lhBknGuN47rXe0d7NSm3WHKtcTq7dUjGd2IGa2Wilj5OjRZuY2es4nxJQs0Wuh1ptALpLGkOqE8MhJzJOCMN2nnDrQ2QBEGQA3W63hJl1TEVey2+ggik7r9SkutCB92/wDm9Skno4SF3KsNIfgQj0p0eo2gnlGkO6bcHfI9qLekR+7QyvR+JSfPe5jraaTfBa1zacFgKvs2b+Wu6OLB6FOWb2b0wefVe7g0BvnK1YeumvS/z05Fav6TDycPNKFd+jdno/BSbrdJ3Od3nLsVi4LglIOQj3vebcbRbGBooCknBXWhFbVtNokOg2Y5AmOdtjLIqmBWj0FH3trP/Ts8eU+SMwf5QhM3+Fy3z2AUmA/weEfJCrTelF4tO+k4/wCqEWLQOaz+ZvkULdOnTeY4UPN6Pzfj6Jb4Z/KfsVVL0VBBJwA34QBtK8aVV6XhxsdXV3Nn+UESkkcYe8NPcp892lpd8BOUdKLM6oKbarS4nDOOqSIVFdwZ+0P5Ta9wGE86T+qwIeVstH6RcaRzaCHE7cjjxzT/AMo3H9p5SmPMdO1wOyn6TWI02uptEhtTAxtNAYforKxXEDYmWeoM247w4kukcQSrLSC1tqvEMcJtrXaxAAjkGMDTjgcCctoU80ELkyObTW/dbxMDm6nfZYD/AONXThXbq/ymfktdcGj9Oyshklx+J5zPDDIcFYCnCdaEJNlyyDS47LWLGjjOpo3UO9bmp2lmpVEjMEYOad4OxZ6l7NKAdLqlVw3c1vjitcUljHkSxt0tdstXQRyHU4KHYrup0W6lNoa3htO8naVaXa3nBRXKXdwxCrG4ufZVntAZQW/0Ts2pSIOZJJ7SUk/cHwL1ddEbaCuSlFPITekh+7QuvV/ORN0rdFLOO71QZv61uDjFYdzPkl2bEXpt4dwpIK9a5ZkXhU/4o7mfJeNvSr0x/a35JUcV3ynVLWaybrWjVYXATGzfjCzPvit0h/a1cm860RrYfyjfO5QMYg7kKaK2DCrXRS+KNCraxVqsp61CmG67g3WP3mAnPMd6wLL5q9L/AEj5KfZLxoF016XKGIk4eTVvjxmN+rZYTRa2FpRpqaW2I6kWuznnD/7afUNqG+lN4srXiXMc0xQAMEGDrZEjI/NVpttg2WYyMiC/5JC32UEubSqaxzMuk9fMx2Iyf90chBY2MIH6haeLlWaQ37SoUyKgLtcEBg2iIMnYMVIrW2nsbXHZ82IZX/bzVrvdJI1iGz0RgENjYOp9uOw+Frl5JiZtyVAr1A5xIAEnIZDgFbXHpE6gQCNZk5bR1FUpXoT8tBFFc+15BsIn2a9G1nUtV0h1oa/j+GGmRsyWwLUINFH1NcikJc3nZNMRhOPWte29bfwPWyl6Qk2TGA+rCf45L4wQtY8JNWXbetu6NPtA/wDZdtvW27W0O0H0KAdEPkf7RgWhfVjYumFZ1t4Ws5mgOADp47Vesehns097V2pxzlLu4YhQHOU27nYr0XuVZPaiRo/8CSWj/wAC9XXQ+wLkpveVG0sMUxkgzflrAccW+CMulzJpd6CF/WSXnAfXYhMpoJTbw6tKisvBo/M1dtvdvSHcVBdZQNwyTf7Lj+VLuk0ndO/8bVr76ZtcO4/JTqV/UdUc7ZsafkqB1nETPhgmhTA2j67VHQYVNWLAWmGkdDpH+0pp+ktH+P8AtVDyIOX13r0NA+LxA81Hl2L1fRW9bSZhHN19mwfNRHaR7AHqJqtOXmvSBlqk9X6KwhZ8KtJXnpLq03HVcCQQ0neVgXOlaXSWn920gEAOxmdo49SzJTbEjaxlt7rnvEnky6ewSXTVyumopLmq40avB1KrLIlzSMct/otWL4rnIM7AfmsTc1SKzD/EPHD1W4A287z9Ety2N1gkLofDnExEfVcG3Wg7W/2j1SFa0H84/tanhVHV1mOxOtrDZB7QfVChjfgf6TE2OQobrJaHZ1Dj2JUriqjKq4f1O+asGVhvMdToTvLfUhagBZkqGy56w/8A0vH9Tvmrm5btrBwm0vI7fmo37SP9yZVtdFsxGUd/mtGtbawkca2RT0VpuFPnO1l4nNGnzTSTJvC5mX3lR9MPwkEL7qDWPOOB4fUo36Yg8lggfflN2sfg7wexCzprge3YqqNqGRxx4TG7Jca7Tw7SvX0ZDTGJzMHDdIgZpmpYsYDncBET1Tkg9O6ddRld1JpWhuyQRxcfWFzUqbwO75qKyxYkS4mJGMZZ9icfTIEc6DlicDv4rxaFDJBwBacFVoygdYHmnRaBscBwOPZ3qC4DoieIPfJK9D4yA2ScB1wvaLVnO076T/anPeRGRnKDnOKbNp6QdhwjvTAtue+coPYTGR+ah3ta3mmRxxiVLYyTSzdMNJeANlCvq9g8ajRhMyc5G5UqcfO5NlqaMaGCguXnmMz9bkgumrzV4L1o4KyyapN2j71n8w8wtwGsAyGU5kHPtxWJusRWYYmHZb1rqD9b8juwj1QGVdhPvDA3QS41upoqZc0nxSfaccJHYBgoBpvBxJaOs+Qx7V7TtDgfjcd8bu0IXSU11Q3YCnC1ja9o4GZlc8qMTrN6gQPNROVacdUnry4zC5Ffa0AfyjfOE4yvaSqiRt/pCmcvrZNeY4g+St7lqHWEQMsw2fArOftB/NJ8Fc3DUlwwaOrdwUtG6iXqadxSOOiR+6SXOiH4Xckm7PauRm95U++7HylPAYhCu+9G3FxwPX6QMgjImKlkY7NoVXxh6vDOYjYQGdom7ck3RZ42GEdDdVLoBL3PS6AWPlwmfqxI4QLfoq45juhODRY7dYnZ1I3+5qXQCXual0Ap6IWJ8QBNhtIHnRAmYB7Qmn6JuH5ZR190UugEhdNLoBe8uFp6rJVICnRN2xvmuX6H1HbHRtR990UugEvdNLohW6VLF2eXchfO1X2dk5NIO4pt3s5dw8V9G+56XQCQual0AtACO6Dc9hN0vm53s9f0ZXrfZ7UOTSvo/wBz0ugF6bopdAKd1W2L56s3s+exwdtG5Thok+dvFHf3TS6AS90UugFm6PVyiYslrBQCBg0VcMmA47dnd2Jw6KOnaNxzHHAI3+56XQCXuil0AqdALYZ5BtqBrNFXHIT2JfZN0Eavh9Qjl7ppdALoXXT6IVegFr6oe7bQKOiTsM/mrm5NF4cJb3Ite6aXQCcpWJjcmhWECq7xGxTRSj3JYuTpgJKwCSIApKnOLjZX/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solidFill>
                <a:prstClr val="white"/>
              </a:solidFill>
            </a:endParaRPr>
          </a:p>
        </p:txBody>
      </p:sp>
      <p:sp>
        <p:nvSpPr>
          <p:cNvPr id="2052" name="AutoShape 4" descr="data:image/jpeg;base64,/9j/4AAQSkZJRgABAQAAAQABAAD/2wCEAAkGBhQSERUUExMUFRQWFxgYGBYXGBQYFhgXFhgVFBcUFxgXHCYeFxokHBQUHy8gIycpLCwsFR4xNTAqNSYrLCkBCQoKDgwOGg8PGiwgHyQsKSosKSosKSwqLCwqLCwsLCwsLCwsLCwsLCwpKSksLCksLCwsKSwpLCwsKSksLCksLP/AABEIAL4AuAMBIgACEQEDEQH/xAAcAAABBQEBAQAAAAAAAAAAAAAHAAMEBQYCAQj/xABGEAABAwEEBQkFBQcCBgMAAAABAAIRAwQFITEGEkFRYRMiUnGBkaGxwQcVMtHwFiMzQuEUJGJygpKyovFTY2RzwtIXQ0T/xAAaAQACAwEBAAAAAAAAAAAAAAAEBQECAwYA/8QALxEAAQQBAwIFAwQCAwAAAAAAAQACAxEEEiExE0EFFBUyUWFxgSIjM7FCkaHB8f/aAAwDAQACEQMRAD8AODnRmqu16Q06Zgrq/rVqUiUIr4vdxccUNNNoRmPj9XdFH7XU9yX2upoMi/D0vrJeMvx0YmT9bkP5sozyARobpbS+inftKxBL3y47duGOEfNP2TSFzTBOG/cqHLPZT5AIz/aRiaqaVU25hDRt6k7epM1rwJwJzWI8R3oqfTwiW/TOmE5Z9L6TzAz60Brzviox5BPV1bFxZL/fIIOSN69tsK3pordfQv2gYmXaUsGBCGFh0g5RodOO0cVzbbzdzcJxQXqBDtJXvTgiqzSJh2LytpNTaJOSG/vMxiVmtIdJHE6rTzW5nirRZzpHUF704Ixt00pE/qn2aUsJgBAChfj3OABMkwFsbJbS1oEydp3lbT5vTVneGAIp/aJibq6U0whha79LGzjJyVUL6cc3GYkrJmcXbrP08Iw/aynuS+1lP6KDXvl0ziT9YJe+jjj1wforUZaj08Ix/a+mptmv1j0DKl9Ow2TsPqtFo/fUgSTmBjlOwBT5s2quwQBaMbXSkq647RrU0ke12oWlTm6TSiaWH7rvQbvcc47EZtKWzS70Gr4AJIIkHA/UpdlpvgcKnjHtHaTPkmXnGAHOIxOGI3bYUjUiI+sZhMVBGsCSA6CHcYjHuQDU3XjHbu0bR1pzYdu7DYuKYBcBOtDYcQMzOAnfCfptPz6iB4rztl5WF2VyQWnMeWSlvCq7AYqADzVyWoGUU5SFV3rdorMy5wxafRZynT1cIywPet5Y7vfUMNa526BtOzr2rO6TWE0HklpxzBGTpOB3ZIqBzq0njsoLr/SCoV1XiKdQAnmugHhuK1gKG73YytrcF4crSE/E3mn0KjLhoB4/K206VLvG2cnTJ2nADiVmGmZ27+1daU3jrVQxpwZ/kc/kmrmY6rUbTAxdt3AYknslXih0R6lRzXHcK2uK6g0mpHBvqQrxWNS4alOmHBp1Q1p2YNJhpInCYULVQcxcXW5Va8P4Nqlt51nxuH0Uy5sDHLf4rsCS6RMzKValII39fZ17O5btoUFKhPcYnWAIbrBgE4cT8k5nHUPru8lDshealVrw0GWun+B2TR3Kzj/b04LeQaTSqHBwUWoZAI+t3kmaN6nlmMacKZk7tfb4eZUtzdYgfUZdSqWWTk7a9uzWB7wCisMNc/dL/EHFsYr5X0hou8GkCMiAe/FJRNA3zZhwwSTZgoUkTzZtTtIh92g1pLR1Xk7Djv24cUZtIPw0L77swdIgdqU5ztLk38PFhY44nPCIj19Ent+vWPkn7RYC1x2jfjtxXLgCRIEjsz3oIOB4TVN0zI4Yzx7SnNQzlhjJzx2fJeOAkYHOfkCvHGdigleT1hpzUGAy+vrgr5rJUK67GWCTmerrwVlRGPahZDblaqC1NOnydlYG67HObymPwl8/EDjEgxkqvSO7216LpbJDW69SQQ4v1i0/zCDjlitjYrA13JMJfq8kMCeAwHDas/etkDGV4B/EYNYfDg04OjM7ZjanE0Ray/p/SSQS/ubc2gfVsLg4tgkgwp1zV3UHknIiCPLxVzflGHB28QesbfFUlaJhYiTqtohPHSHhRq1lcSXTMknjJW89mtzxNZzQcyQcBqMxPefJZezU9YgCccO9EjReygNqN1ZDab8ZGGAE8erioc8uIYspZCIiraxM1hUbBqAtedrWABuAAOGEzlsCyjmZ/QRCtt2sY3mtLpovJgkSYzn62LBFqwzGaNIKEwnB+oj6LN6vxA8RgfI7EnZgbYBExPXvHWp14WSDrtx+uCrbVbQymXHYN2O4eaybvwjyQFHZR+9cT0WjjhrEme2FIJEF2ZiOzOP1VdabyPKNaBhyvJnjLAW+JKu7Ldk4v2RhwW0ttALlmxwNgJXdZfzGCDMbd3Yqi8qerbp3tYfCPRamQMgs9fjP3mkd7PJx+avgPuf8IbPH7P5R20UpAUpGToPeJSXmh7ps7D/C3yXqfs4XPSe5P6QfAhPe9qcCTIOJwLdgJAggzsRY0g+BCq+rvBJiR3HjtCVZxaDum2BdbKqZeTXCHNw2wQR6Fc1aNJ+TgCdh5vXnHWvKl1uHwkYDZLcPEJirQeMC2fHwEpaAz/Eptv3Un3ON+3A798qXZ7C1uQ2/QKqKFUicwRuJHeFaWO1y7VLiSRLcBiAGl2IABPOB71R7X1dqQ5TA1d0fi7/Jcgr2EMDSseKROslqa7VFJ7XnUEkFpMCBB7ys/pCG8gXjWJqP1jsbIBbqxsMN81k21Tvx8e9PutzzT1C4lrcmmcMIkT1+KOflh1k3uKq9ktZgmN4cCs9pFSJoEjNsHsyKw9V0lEa2UdZjhvBHgsAbCZgkArXDeNJBTZpaBurbROmXVgZwaCY2TkPNFLROjrF8g/AcR+XLEjah/ojYtTXJ4AeZ9FqKFsewENcWg4GDmNxWMkoE+rsFlks6jS1q3d6W5ga5tV/ONMwAcZxgQ3LYsDXrhjXOOTQXHqEk+Sc1lWX/AGxjaRY4F7qgLG02/E8uEQNw4qmrqOa0DYfkoWKEQNJtZ256NpsziyadSgajA8DMGsAZaeGsAf1V5pBYG/s9V0QQ0nugnyUW5dD2UTTqOc91RoxbI5PW4CNnotE5oIWmRM3qBzd657WrwxuDCD3WMs5bWrEU6T3U31KdRtUiGRSEPz2kiO1astXFK0Mc57GRNOAQMgSNaB2J2o4NaXOMAAk8AASfJYzymRwFUrxs0iybTBCpr+o8+i7i4f4lNaHaQ/tHKtd8TXl7R/A45dhgdqsdIGSykd1TzafkisaN0OSGuQ2S8S45c1FvQZ02VnVHckuNAT+7BJdGNlzruVYX/wDAhjflpbTDnvMNGZ9BvJ3InaQfhoLXmTabQXZ0qToY3Y+oMS88Bs60pzYw51ngJphOoUOSlRql/wB5U5jQCW05xAidapGZjHVyHEr2w3m2qCQHgjNrhBEjWHWCDgVxedfkrO9+oHENxG8HAz2Erm6KDGACmDqO504mcBBk4lKiGujLq+ybgnVpH5VgRrZtnrj1xTbmsaNYw0MJfOzAFrieEJyz12vMtcHNiJBBEgkRO9YvSi+qmpaaZPN5ZtMbIbql5HH4R3q2PC6V+nhVnmbE3UvbX7RyKn3dJpYNri7Wdxwwb4rT3NpBTtNPXbgR8TTm09mY4rKUNE7LWpDkbQDVIBxc2C4jEFuYxneudDLtrUrS5zhqspyyrM4yJjDcYPUj5sfHdGdAohARTTteNW4K37mwQeO8dkLxxMGY+f0EmDAnPOc98SvAeOG3MZ4diSJsFy8gGAZ81jrc9rarhP5vrYteXc3HZGOQ6lhr/MWh2eJEccAjMNtuI+isAD7jS2FxAciHDaSfGPRWQKq7laBQY3aG48JM4p+8XHUhsgk4Qc+GCFeLkIUuoKeHJmjZGNeXxLzhruxdHRHRHALmg46onOMVFvu9hZ6D6hzA5o3uODR5nsVmBxdob32WTqA1HsrVRb4vHkKFSrE6jZA3nIDqkhVehduqVbKH1HFzi9+J3SP1UvSlmtYq4/gJ7iCtBFpmEbvkBU16otQ+FmfZ5bHPdaS4y5xY8neSXz5rQ6UMc6x1gwwdSesAguHcFkfZu77ysP4Gn/V+qIBphzS05EEHqIIPmiss6MnV9kPjfrgr7oRaM3gaFobUElowfHQOBPZgexFK9qc0ZGxzT2SB6oZaOu5K2sa4YaxpuB2h0sIPgipaaX3DxGQEdhHyR2UQMiMoLHH7Dx/wiPoAf3f63JLn2f8A4B7Ek1SgqRptX1LM4jMiB2oTWui+lSpGnEmZBGZqRDuoZkbkUdPj9x3oVaS3qKIoOcHGmWwS0SWktaBI6g8dqBywSAAOUwwnCyT2XlIlzXUnuDnRqvcMAdach1Ed4VLdd8GlRpt5OrVc0OaRTEgBjnMBPHmnDgky8XVnONmpFpcIfXqDVaANoG0j0C4s93V7PUIoNbVY4DVLnRBjWJd2uJ/qS9sbQCH9964/8TNzySHN+1qXY6tCvV5rtVuDn0XSx3KtMB8bcDjG0CVX31c767LSKeLm2nWA6X3YBjjiE9Quynaav7xVbUqMHwUwWtaJg86JdjtlW1xsDXWgDIVoA4BjAFL5OjbmncAbfn57qoZ1RpcNjaF9exVKfxMe2N7SFeXDfdUVaI1/icGu1jIIb8M9jtXqAW9vK8WUmF1VwDdxxngBtKwtyWYWq2a7WBlJh19UZCDgOsn1RceV143Oe2gByg343Rka1rrJ7IkB2EwTMbsOG+c0o2QRvkZg5FeUsMQcer6BXdSsXCHOJI2mPQLnCnotNTzY34+YhRH3eC6SfAeClEL0KusjhWDflc0qQaFXXnb6tKoHQDZ9WHHa1+OqTwyHarRcWmyioxzDEOEfL0WkLgH24WqyNttApuwUXMZDnue44ku2ExLRuAM4LM6cPNQtpTDWU31ndnNb44dq1uWB/Q9SxOklTWrVx0jQoDqMvd/imGGNU5ceyCyzUWkd1rNGbLydlos26gJ63c71Uq+mTZqw/wCU/wDxJT9NsYbsO7AeS8trJpvG9jh3tKC1l0ur6okMpmn6Ieezf8eqP+X/AOTVvwQEPfZwP3ip/wBo/wCTEQnwi/Ef5/wELgfxfkoV6T0zSt1QjDnh47YcPFFiy1BUolwyfT1h/U3WQ59otmitTf0mQetpI8i1bjQR5dY6M9Et7AXNHgjZTriik7oWMaZJGInez/8AA7kl7oB+CexJOUlKWn/4A7UG7LfrQ/kapAz1XHLH8p3cEbdMrIalAgZ7PkvmbSppFRwIgg5FYSsbK0tKIhe6M6giI44Yie6CP1UG76OowMOOqcP5ZMNng0gIZ2W+61MQyq9o3AmO44KYNMLT/wAQYfwtnySs+HSCwCKTRufGeQVurHSrB5LhTDZxqaxLnNmQ0NODAB2dqq7dpbRs/KCl97Ue8uMfACYGJ/NEbFjLZe9at+JUc4bicO7JT7l0SrVyDGpT2vcPIZuW/lWM/VMR/wBLLzT3nTECmS+vba2JL3H+1o6sgERLjuhtnphjcT+Y7XHafQJy7bmp2dmrTb1u/M47yfTYp9x6MU7XaXCqxz2U6JdzHajp1sCDt2oOSbzLukzZv9oyKEY4Msm5XTRCVduAKv7w9mNBlDlaVa1tJ1dVoqNPxkASC3jvWNq2WrQtIovqve3VJh8AhCy4xZyUVBOya9BU6F61eAJxoS8olIhSKbIH1tTBCxlv0htBe5oqlrQ5wwAGAMeiKx4TJdKjzQW5qU8PEeqG942r94Dj8JthPZTFNvqVIbb3Cqya73jXbM6wEYEnzCqr2pF1kpVulWrT/URH+JTjFg6Z3PKV5j7aK7boj3hVIa2ATzhl4KJpbewo2Vx/O8ajRxIxPYJWNsmn9VtMNfTa8tiHEuB5uUxmotCpWvK1Ma89cYNYz8xA2eqyjwCx2qTgb/dQ/Na9ulnJXug1uFO1jWIAe0sk7zBHiAiYTJwCGOmd1chanaohj4czq2jsIUH3/aI1eXqRu1iiMjEGURKw9lhBknGuN47rXe0d7NSm3WHKtcTq7dUjGd2IGa2Wilj5OjRZuY2es4nxJQs0Wuh1ptALpLGkOqE8MhJzJOCMN2nnDrQ2QBEGQA3W63hJl1TEVey2+ggik7r9SkutCB92/wDm9Skno4SF3KsNIfgQj0p0eo2gnlGkO6bcHfI9qLekR+7QyvR+JSfPe5jraaTfBa1zacFgKvs2b+Wu6OLB6FOWb2b0wefVe7g0BvnK1YeumvS/z05Fav6TDycPNKFd+jdno/BSbrdJ3Od3nLsVi4LglIOQj3vebcbRbGBooCknBXWhFbVtNokOg2Y5AmOdtjLIqmBWj0FH3trP/Ts8eU+SMwf5QhM3+Fy3z2AUmA/weEfJCrTelF4tO+k4/wCqEWLQOaz+ZvkULdOnTeY4UPN6Pzfj6Jb4Z/KfsVVL0VBBJwA34QBtK8aVV6XhxsdXV3Nn+UESkkcYe8NPcp892lpd8BOUdKLM6oKbarS4nDOOqSIVFdwZ+0P5Ta9wGE86T+qwIeVstH6RcaRzaCHE7cjjxzT/AMo3H9p5SmPMdO1wOyn6TWI02uptEhtTAxtNAYforKxXEDYmWeoM247w4kukcQSrLSC1tqvEMcJtrXaxAAjkGMDTjgcCctoU80ELkyObTW/dbxMDm6nfZYD/AONXThXbq/ymfktdcGj9Oyshklx+J5zPDDIcFYCnCdaEJNlyyDS47LWLGjjOpo3UO9bmp2lmpVEjMEYOad4OxZ6l7NKAdLqlVw3c1vjitcUljHkSxt0tdstXQRyHU4KHYrup0W6lNoa3htO8naVaXa3nBRXKXdwxCrG4ufZVntAZQW/0Ts2pSIOZJJ7SUk/cHwL1ddEbaCuSlFPITekh+7QuvV/ORN0rdFLOO71QZv61uDjFYdzPkl2bEXpt4dwpIK9a5ZkXhU/4o7mfJeNvSr0x/a35JUcV3ynVLWaybrWjVYXATGzfjCzPvit0h/a1cm860RrYfyjfO5QMYg7kKaK2DCrXRS+KNCraxVqsp61CmG67g3WP3mAnPMd6wLL5q9L/AEj5KfZLxoF016XKGIk4eTVvjxmN+rZYTRa2FpRpqaW2I6kWuznnD/7afUNqG+lN4srXiXMc0xQAMEGDrZEjI/NVpttg2WYyMiC/5JC32UEubSqaxzMuk9fMx2Iyf90chBY2MIH6haeLlWaQ37SoUyKgLtcEBg2iIMnYMVIrW2nsbXHZ82IZX/bzVrvdJI1iGz0RgENjYOp9uOw+Frl5JiZtyVAr1A5xIAEnIZDgFbXHpE6gQCNZk5bR1FUpXoT8tBFFc+15BsIn2a9G1nUtV0h1oa/j+GGmRsyWwLUINFH1NcikJc3nZNMRhOPWte29bfwPWyl6Qk2TGA+rCf45L4wQtY8JNWXbetu6NPtA/wDZdtvW27W0O0H0KAdEPkf7RgWhfVjYumFZ1t4Ws5mgOADp47Vesehns097V2pxzlLu4YhQHOU27nYr0XuVZPaiRo/8CSWj/wAC9XXQ+wLkpveVG0sMUxkgzflrAccW+CMulzJpd6CF/WSXnAfXYhMpoJTbw6tKisvBo/M1dtvdvSHcVBdZQNwyTf7Lj+VLuk0ndO/8bVr76ZtcO4/JTqV/UdUc7ZsafkqB1nETPhgmhTA2j67VHQYVNWLAWmGkdDpH+0pp+ktH+P8AtVDyIOX13r0NA+LxA81Hl2L1fRW9bSZhHN19mwfNRHaR7AHqJqtOXmvSBlqk9X6KwhZ8KtJXnpLq03HVcCQQ0neVgXOlaXSWn920gEAOxmdo49SzJTbEjaxlt7rnvEnky6ewSXTVyumopLmq40avB1KrLIlzSMct/otWL4rnIM7AfmsTc1SKzD/EPHD1W4A287z9Ety2N1gkLofDnExEfVcG3Wg7W/2j1SFa0H84/tanhVHV1mOxOtrDZB7QfVChjfgf6TE2OQobrJaHZ1Dj2JUriqjKq4f1O+asGVhvMdToTvLfUhagBZkqGy56w/8A0vH9Tvmrm5btrBwm0vI7fmo37SP9yZVtdFsxGUd/mtGtbawkca2RT0VpuFPnO1l4nNGnzTSTJvC5mX3lR9MPwkEL7qDWPOOB4fUo36Yg8lggfflN2sfg7wexCzprge3YqqNqGRxx4TG7Jca7Tw7SvX0ZDTGJzMHDdIgZpmpYsYDncBET1Tkg9O6ddRld1JpWhuyQRxcfWFzUqbwO75qKyxYkS4mJGMZZ9icfTIEc6DlicDv4rxaFDJBwBacFVoygdYHmnRaBscBwOPZ3qC4DoieIPfJK9D4yA2ScB1wvaLVnO076T/anPeRGRnKDnOKbNp6QdhwjvTAtue+coPYTGR+ah3ta3mmRxxiVLYyTSzdMNJeANlCvq9g8ajRhMyc5G5UqcfO5NlqaMaGCguXnmMz9bkgumrzV4L1o4KyyapN2j71n8w8wtwGsAyGU5kHPtxWJusRWYYmHZb1rqD9b8juwj1QGVdhPvDA3QS41upoqZc0nxSfaccJHYBgoBpvBxJaOs+Qx7V7TtDgfjcd8bu0IXSU11Q3YCnC1ja9o4GZlc8qMTrN6gQPNROVacdUnry4zC5Ffa0AfyjfOE4yvaSqiRt/pCmcvrZNeY4g+St7lqHWEQMsw2fArOftB/NJ8Fc3DUlwwaOrdwUtG6iXqadxSOOiR+6SXOiH4Xckm7PauRm95U++7HylPAYhCu+9G3FxwPX6QMgjImKlkY7NoVXxh6vDOYjYQGdom7ck3RZ42GEdDdVLoBL3PS6AWPlwmfqxI4QLfoq45juhODRY7dYnZ1I3+5qXQCXual0Ap6IWJ8QBNhtIHnRAmYB7Qmn6JuH5ZR190UugEhdNLoBe8uFp6rJVICnRN2xvmuX6H1HbHRtR990UugEvdNLohW6VLF2eXchfO1X2dk5NIO4pt3s5dw8V9G+56XQCQual0AtACO6Dc9hN0vm53s9f0ZXrfZ7UOTSvo/wBz0ugF6bopdAKd1W2L56s3s+exwdtG5Thok+dvFHf3TS6AS90UugFm6PVyiYslrBQCBg0VcMmA47dnd2Jw6KOnaNxzHHAI3+56XQCXuil0AqdALYZ5BtqBrNFXHIT2JfZN0Eavh9Qjl7ppdALoXXT6IVegFr6oe7bQKOiTsM/mrm5NF4cJb3Ite6aXQCcpWJjcmhWECq7xGxTRSj3JYuTpgJKwCSIApKnOLjZX/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solidFill>
                <a:prstClr val="white"/>
              </a:solidFill>
            </a:endParaRPr>
          </a:p>
        </p:txBody>
      </p:sp>
      <p:sp>
        <p:nvSpPr>
          <p:cNvPr id="2054" name="AutoShape 6" descr="data:image/jpeg;base64,/9j/4AAQSkZJRgABAQAAAQABAAD/2wCEAAkGBhQSERUUExMUFRQWFxgYGBYXGBQYFhgXFhgVFBcUFxgXHCYeFxokHBQUHy8gIycpLCwsFR4xNTAqNSYrLCkBCQoKDgwOGg8PGiwgHyQsKSosKSosKSwqLCwqLCwsLCwsLCwsLCwsLCwpKSksLCksLCwsKSwpLCwsKSksLCksLP/AABEIAL4AuAMBIgACEQEDEQH/xAAcAAABBQEBAQAAAAAAAAAAAAAHAAMEBQYCAQj/xABGEAABAwEEBQkFBQcCBgMAAAABAAIRAwQFITEGEkFRYRMiUnGBkaGxwQcVMtHwFiMzQuEUJGJygpKyovFTY2RzwtIXQ0T/xAAaAQACAwEBAAAAAAAAAAAAAAAEBQECAwYA/8QALxEAAQQBAwIFAwQCAwAAAAAAAQACAxEEEiExE0EFFBUyUWFxgSIjM7FCkaHB8f/aAAwDAQACEQMRAD8AODnRmqu16Q06Zgrq/rVqUiUIr4vdxccUNNNoRmPj9XdFH7XU9yX2upoMi/D0vrJeMvx0YmT9bkP5sozyARobpbS+inftKxBL3y47duGOEfNP2TSFzTBOG/cqHLPZT5AIz/aRiaqaVU25hDRt6k7epM1rwJwJzWI8R3oqfTwiW/TOmE5Z9L6TzAz60Brzviox5BPV1bFxZL/fIIOSN69tsK3pordfQv2gYmXaUsGBCGFh0g5RodOO0cVzbbzdzcJxQXqBDtJXvTgiqzSJh2LytpNTaJOSG/vMxiVmtIdJHE6rTzW5nirRZzpHUF704Ixt00pE/qn2aUsJgBAChfj3OABMkwFsbJbS1oEydp3lbT5vTVneGAIp/aJibq6U0whha79LGzjJyVUL6cc3GYkrJmcXbrP08Iw/aynuS+1lP6KDXvl0ziT9YJe+jjj1wforUZaj08Ix/a+mptmv1j0DKl9Ow2TsPqtFo/fUgSTmBjlOwBT5s2quwQBaMbXSkq647RrU0ke12oWlTm6TSiaWH7rvQbvcc47EZtKWzS70Gr4AJIIkHA/UpdlpvgcKnjHtHaTPkmXnGAHOIxOGI3bYUjUiI+sZhMVBGsCSA6CHcYjHuQDU3XjHbu0bR1pzYdu7DYuKYBcBOtDYcQMzOAnfCfptPz6iB4rztl5WF2VyQWnMeWSlvCq7AYqADzVyWoGUU5SFV3rdorMy5wxafRZynT1cIywPet5Y7vfUMNa526BtOzr2rO6TWE0HklpxzBGTpOB3ZIqBzq0njsoLr/SCoV1XiKdQAnmugHhuK1gKG73YytrcF4crSE/E3mn0KjLhoB4/K206VLvG2cnTJ2nADiVmGmZ27+1daU3jrVQxpwZ/kc/kmrmY6rUbTAxdt3AYknslXih0R6lRzXHcK2uK6g0mpHBvqQrxWNS4alOmHBp1Q1p2YNJhpInCYULVQcxcXW5Va8P4Nqlt51nxuH0Uy5sDHLf4rsCS6RMzKValII39fZ17O5btoUFKhPcYnWAIbrBgE4cT8k5nHUPru8lDshealVrw0GWun+B2TR3Kzj/b04LeQaTSqHBwUWoZAI+t3kmaN6nlmMacKZk7tfb4eZUtzdYgfUZdSqWWTk7a9uzWB7wCisMNc/dL/EHFsYr5X0hou8GkCMiAe/FJRNA3zZhwwSTZgoUkTzZtTtIh92g1pLR1Xk7Djv24cUZtIPw0L77swdIgdqU5ztLk38PFhY44nPCIj19Ent+vWPkn7RYC1x2jfjtxXLgCRIEjsz3oIOB4TVN0zI4Yzx7SnNQzlhjJzx2fJeOAkYHOfkCvHGdigleT1hpzUGAy+vrgr5rJUK67GWCTmerrwVlRGPahZDblaqC1NOnydlYG67HObymPwl8/EDjEgxkqvSO7216LpbJDW69SQQ4v1i0/zCDjlitjYrA13JMJfq8kMCeAwHDas/etkDGV4B/EYNYfDg04OjM7ZjanE0Ray/p/SSQS/ubc2gfVsLg4tgkgwp1zV3UHknIiCPLxVzflGHB28QesbfFUlaJhYiTqtohPHSHhRq1lcSXTMknjJW89mtzxNZzQcyQcBqMxPefJZezU9YgCccO9EjReygNqN1ZDab8ZGGAE8erioc8uIYspZCIiraxM1hUbBqAtedrWABuAAOGEzlsCyjmZ/QRCtt2sY3mtLpovJgkSYzn62LBFqwzGaNIKEwnB+oj6LN6vxA8RgfI7EnZgbYBExPXvHWp14WSDrtx+uCrbVbQymXHYN2O4eaybvwjyQFHZR+9cT0WjjhrEme2FIJEF2ZiOzOP1VdabyPKNaBhyvJnjLAW+JKu7Ldk4v2RhwW0ttALlmxwNgJXdZfzGCDMbd3Yqi8qerbp3tYfCPRamQMgs9fjP3mkd7PJx+avgPuf8IbPH7P5R20UpAUpGToPeJSXmh7ps7D/C3yXqfs4XPSe5P6QfAhPe9qcCTIOJwLdgJAggzsRY0g+BCq+rvBJiR3HjtCVZxaDum2BdbKqZeTXCHNw2wQR6Fc1aNJ+TgCdh5vXnHWvKl1uHwkYDZLcPEJirQeMC2fHwEpaAz/Eptv3Un3ON+3A798qXZ7C1uQ2/QKqKFUicwRuJHeFaWO1y7VLiSRLcBiAGl2IABPOB71R7X1dqQ5TA1d0fi7/Jcgr2EMDSseKROslqa7VFJ7XnUEkFpMCBB7ys/pCG8gXjWJqP1jsbIBbqxsMN81k21Tvx8e9PutzzT1C4lrcmmcMIkT1+KOflh1k3uKq9ktZgmN4cCs9pFSJoEjNsHsyKw9V0lEa2UdZjhvBHgsAbCZgkArXDeNJBTZpaBurbROmXVgZwaCY2TkPNFLROjrF8g/AcR+XLEjah/ojYtTXJ4AeZ9FqKFsewENcWg4GDmNxWMkoE+rsFlks6jS1q3d6W5ga5tV/ONMwAcZxgQ3LYsDXrhjXOOTQXHqEk+Sc1lWX/AGxjaRY4F7qgLG02/E8uEQNw4qmrqOa0DYfkoWKEQNJtZ256NpsziyadSgajA8DMGsAZaeGsAf1V5pBYG/s9V0QQ0nugnyUW5dD2UTTqOc91RoxbI5PW4CNnotE5oIWmRM3qBzd657WrwxuDCD3WMs5bWrEU6T3U31KdRtUiGRSEPz2kiO1astXFK0Mc57GRNOAQMgSNaB2J2o4NaXOMAAk8AASfJYzymRwFUrxs0iybTBCpr+o8+i7i4f4lNaHaQ/tHKtd8TXl7R/A45dhgdqsdIGSykd1TzafkisaN0OSGuQ2S8S45c1FvQZ02VnVHckuNAT+7BJdGNlzruVYX/wDAhjflpbTDnvMNGZ9BvJ3InaQfhoLXmTabQXZ0qToY3Y+oMS88Bs60pzYw51ngJphOoUOSlRql/wB5U5jQCW05xAidapGZjHVyHEr2w3m2qCQHgjNrhBEjWHWCDgVxedfkrO9+oHENxG8HAz2Erm6KDGACmDqO504mcBBk4lKiGujLq+ybgnVpH5VgRrZtnrj1xTbmsaNYw0MJfOzAFrieEJyz12vMtcHNiJBBEgkRO9YvSi+qmpaaZPN5ZtMbIbql5HH4R3q2PC6V+nhVnmbE3UvbX7RyKn3dJpYNri7Wdxwwb4rT3NpBTtNPXbgR8TTm09mY4rKUNE7LWpDkbQDVIBxc2C4jEFuYxneudDLtrUrS5zhqspyyrM4yJjDcYPUj5sfHdGdAohARTTteNW4K37mwQeO8dkLxxMGY+f0EmDAnPOc98SvAeOG3MZ4diSJsFy8gGAZ81jrc9rarhP5vrYteXc3HZGOQ6lhr/MWh2eJEccAjMNtuI+isAD7jS2FxAciHDaSfGPRWQKq7laBQY3aG48JM4p+8XHUhsgk4Qc+GCFeLkIUuoKeHJmjZGNeXxLzhruxdHRHRHALmg46onOMVFvu9hZ6D6hzA5o3uODR5nsVmBxdob32WTqA1HsrVRb4vHkKFSrE6jZA3nIDqkhVehduqVbKH1HFzi9+J3SP1UvSlmtYq4/gJ7iCtBFpmEbvkBU16otQ+FmfZ5bHPdaS4y5xY8neSXz5rQ6UMc6x1gwwdSesAguHcFkfZu77ysP4Gn/V+qIBphzS05EEHqIIPmiss6MnV9kPjfrgr7oRaM3gaFobUElowfHQOBPZgexFK9qc0ZGxzT2SB6oZaOu5K2sa4YaxpuB2h0sIPgipaaX3DxGQEdhHyR2UQMiMoLHH7Dx/wiPoAf3f63JLn2f8A4B7Ek1SgqRptX1LM4jMiB2oTWui+lSpGnEmZBGZqRDuoZkbkUdPj9x3oVaS3qKIoOcHGmWwS0SWktaBI6g8dqBywSAAOUwwnCyT2XlIlzXUnuDnRqvcMAdach1Ed4VLdd8GlRpt5OrVc0OaRTEgBjnMBPHmnDgky8XVnONmpFpcIfXqDVaANoG0j0C4s93V7PUIoNbVY4DVLnRBjWJd2uJ/qS9sbQCH9964/8TNzySHN+1qXY6tCvV5rtVuDn0XSx3KtMB8bcDjG0CVX31c767LSKeLm2nWA6X3YBjjiE9Quynaav7xVbUqMHwUwWtaJg86JdjtlW1xsDXWgDIVoA4BjAFL5OjbmncAbfn57qoZ1RpcNjaF9exVKfxMe2N7SFeXDfdUVaI1/icGu1jIIb8M9jtXqAW9vK8WUmF1VwDdxxngBtKwtyWYWq2a7WBlJh19UZCDgOsn1RceV143Oe2gByg343Rka1rrJ7IkB2EwTMbsOG+c0o2QRvkZg5FeUsMQcer6BXdSsXCHOJI2mPQLnCnotNTzY34+YhRH3eC6SfAeClEL0KusjhWDflc0qQaFXXnb6tKoHQDZ9WHHa1+OqTwyHarRcWmyioxzDEOEfL0WkLgH24WqyNttApuwUXMZDnue44ku2ExLRuAM4LM6cPNQtpTDWU31ndnNb44dq1uWB/Q9SxOklTWrVx0jQoDqMvd/imGGNU5ceyCyzUWkd1rNGbLydlos26gJ63c71Uq+mTZqw/wCU/wDxJT9NsYbsO7AeS8trJpvG9jh3tKC1l0ur6okMpmn6Ieezf8eqP+X/AOTVvwQEPfZwP3ip/wBo/wCTEQnwi/Ef5/wELgfxfkoV6T0zSt1QjDnh47YcPFFiy1BUolwyfT1h/U3WQ59otmitTf0mQetpI8i1bjQR5dY6M9Et7AXNHgjZTriik7oWMaZJGInez/8AA7kl7oB+CexJOUlKWn/4A7UG7LfrQ/kapAz1XHLH8p3cEbdMrIalAgZ7PkvmbSppFRwIgg5FYSsbK0tKIhe6M6giI44Yie6CP1UG76OowMOOqcP5ZMNng0gIZ2W+61MQyq9o3AmO44KYNMLT/wAQYfwtnySs+HSCwCKTRufGeQVurHSrB5LhTDZxqaxLnNmQ0NODAB2dqq7dpbRs/KCl97Ue8uMfACYGJ/NEbFjLZe9at+JUc4bicO7JT7l0SrVyDGpT2vcPIZuW/lWM/VMR/wBLLzT3nTECmS+vba2JL3H+1o6sgERLjuhtnphjcT+Y7XHafQJy7bmp2dmrTb1u/M47yfTYp9x6MU7XaXCqxz2U6JdzHajp1sCDt2oOSbzLukzZv9oyKEY4Msm5XTRCVduAKv7w9mNBlDlaVa1tJ1dVoqNPxkASC3jvWNq2WrQtIovqve3VJh8AhCy4xZyUVBOya9BU6F61eAJxoS8olIhSKbIH1tTBCxlv0htBe5oqlrQ5wwAGAMeiKx4TJdKjzQW5qU8PEeqG942r94Dj8JthPZTFNvqVIbb3Cqya73jXbM6wEYEnzCqr2pF1kpVulWrT/URH+JTjFg6Z3PKV5j7aK7boj3hVIa2ATzhl4KJpbewo2Vx/O8ajRxIxPYJWNsmn9VtMNfTa8tiHEuB5uUxmotCpWvK1Ma89cYNYz8xA2eqyjwCx2qTgb/dQ/Na9ulnJXug1uFO1jWIAe0sk7zBHiAiYTJwCGOmd1chanaohj4czq2jsIUH3/aI1eXqRu1iiMjEGURKw9lhBknGuN47rXe0d7NSm3WHKtcTq7dUjGd2IGa2Wilj5OjRZuY2es4nxJQs0Wuh1ptALpLGkOqE8MhJzJOCMN2nnDrQ2QBEGQA3W63hJl1TEVey2+ggik7r9SkutCB92/wDm9Skno4SF3KsNIfgQj0p0eo2gnlGkO6bcHfI9qLekR+7QyvR+JSfPe5jraaTfBa1zacFgKvs2b+Wu6OLB6FOWb2b0wefVe7g0BvnK1YeumvS/z05Fav6TDycPNKFd+jdno/BSbrdJ3Od3nLsVi4LglIOQj3vebcbRbGBooCknBXWhFbVtNokOg2Y5AmOdtjLIqmBWj0FH3trP/Ts8eU+SMwf5QhM3+Fy3z2AUmA/weEfJCrTelF4tO+k4/wCqEWLQOaz+ZvkULdOnTeY4UPN6Pzfj6Jb4Z/KfsVVL0VBBJwA34QBtK8aVV6XhxsdXV3Nn+UESkkcYe8NPcp892lpd8BOUdKLM6oKbarS4nDOOqSIVFdwZ+0P5Ta9wGE86T+qwIeVstH6RcaRzaCHE7cjjxzT/AMo3H9p5SmPMdO1wOyn6TWI02uptEhtTAxtNAYforKxXEDYmWeoM247w4kukcQSrLSC1tqvEMcJtrXaxAAjkGMDTjgcCctoU80ELkyObTW/dbxMDm6nfZYD/AONXThXbq/ymfktdcGj9Oyshklx+J5zPDDIcFYCnCdaEJNlyyDS47LWLGjjOpo3UO9bmp2lmpVEjMEYOad4OxZ6l7NKAdLqlVw3c1vjitcUljHkSxt0tdstXQRyHU4KHYrup0W6lNoa3htO8naVaXa3nBRXKXdwxCrG4ufZVntAZQW/0Ts2pSIOZJJ7SUk/cHwL1ddEbaCuSlFPITekh+7QuvV/ORN0rdFLOO71QZv61uDjFYdzPkl2bEXpt4dwpIK9a5ZkXhU/4o7mfJeNvSr0x/a35JUcV3ynVLWaybrWjVYXATGzfjCzPvit0h/a1cm860RrYfyjfO5QMYg7kKaK2DCrXRS+KNCraxVqsp61CmG67g3WP3mAnPMd6wLL5q9L/AEj5KfZLxoF016XKGIk4eTVvjxmN+rZYTRa2FpRpqaW2I6kWuznnD/7afUNqG+lN4srXiXMc0xQAMEGDrZEjI/NVpttg2WYyMiC/5JC32UEubSqaxzMuk9fMx2Iyf90chBY2MIH6haeLlWaQ37SoUyKgLtcEBg2iIMnYMVIrW2nsbXHZ82IZX/bzVrvdJI1iGz0RgENjYOp9uOw+Frl5JiZtyVAr1A5xIAEnIZDgFbXHpE6gQCNZk5bR1FUpXoT8tBFFc+15BsIn2a9G1nUtV0h1oa/j+GGmRsyWwLUINFH1NcikJc3nZNMRhOPWte29bfwPWyl6Qk2TGA+rCf45L4wQtY8JNWXbetu6NPtA/wDZdtvW27W0O0H0KAdEPkf7RgWhfVjYumFZ1t4Ws5mgOADp47Vesehns097V2pxzlLu4YhQHOU27nYr0XuVZPaiRo/8CSWj/wAC9XXQ+wLkpveVG0sMUxkgzflrAccW+CMulzJpd6CF/WSXnAfXYhMpoJTbw6tKisvBo/M1dtvdvSHcVBdZQNwyTf7Lj+VLuk0ndO/8bVr76ZtcO4/JTqV/UdUc7ZsafkqB1nETPhgmhTA2j67VHQYVNWLAWmGkdDpH+0pp+ktH+P8AtVDyIOX13r0NA+LxA81Hl2L1fRW9bSZhHN19mwfNRHaR7AHqJqtOXmvSBlqk9X6KwhZ8KtJXnpLq03HVcCQQ0neVgXOlaXSWn920gEAOxmdo49SzJTbEjaxlt7rnvEnky6ewSXTVyumopLmq40avB1KrLIlzSMct/otWL4rnIM7AfmsTc1SKzD/EPHD1W4A287z9Ety2N1gkLofDnExEfVcG3Wg7W/2j1SFa0H84/tanhVHV1mOxOtrDZB7QfVChjfgf6TE2OQobrJaHZ1Dj2JUriqjKq4f1O+asGVhvMdToTvLfUhagBZkqGy56w/8A0vH9Tvmrm5btrBwm0vI7fmo37SP9yZVtdFsxGUd/mtGtbawkca2RT0VpuFPnO1l4nNGnzTSTJvC5mX3lR9MPwkEL7qDWPOOB4fUo36Yg8lggfflN2sfg7wexCzprge3YqqNqGRxx4TG7Jca7Tw7SvX0ZDTGJzMHDdIgZpmpYsYDncBET1Tkg9O6ddRld1JpWhuyQRxcfWFzUqbwO75qKyxYkS4mJGMZZ9icfTIEc6DlicDv4rxaFDJBwBacFVoygdYHmnRaBscBwOPZ3qC4DoieIPfJK9D4yA2ScB1wvaLVnO076T/anPeRGRnKDnOKbNp6QdhwjvTAtue+coPYTGR+ah3ta3mmRxxiVLYyTSzdMNJeANlCvq9g8ajRhMyc5G5UqcfO5NlqaMaGCguXnmMz9bkgumrzV4L1o4KyyapN2j71n8w8wtwGsAyGU5kHPtxWJusRWYYmHZb1rqD9b8juwj1QGVdhPvDA3QS41upoqZc0nxSfaccJHYBgoBpvBxJaOs+Qx7V7TtDgfjcd8bu0IXSU11Q3YCnC1ja9o4GZlc8qMTrN6gQPNROVacdUnry4zC5Ffa0AfyjfOE4yvaSqiRt/pCmcvrZNeY4g+St7lqHWEQMsw2fArOftB/NJ8Fc3DUlwwaOrdwUtG6iXqadxSOOiR+6SXOiH4Xckm7PauRm95U++7HylPAYhCu+9G3FxwPX6QMgjImKlkY7NoVXxh6vDOYjYQGdom7ck3RZ42GEdDdVLoBL3PS6AWPlwmfqxI4QLfoq45juhODRY7dYnZ1I3+5qXQCXual0Ap6IWJ8QBNhtIHnRAmYB7Qmn6JuH5ZR190UugEhdNLoBe8uFp6rJVICnRN2xvmuX6H1HbHRtR990UugEvdNLohW6VLF2eXchfO1X2dk5NIO4pt3s5dw8V9G+56XQCQual0AtACO6Dc9hN0vm53s9f0ZXrfZ7UOTSvo/wBz0ugF6bopdAKd1W2L56s3s+exwdtG5Thok+dvFHf3TS6AS90UugFm6PVyiYslrBQCBg0VcMmA47dnd2Jw6KOnaNxzHHAI3+56XQCXuil0AqdALYZ5BtqBrNFXHIT2JfZN0Eavh9Qjl7ppdALoXXT6IVegFr6oe7bQKOiTsM/mrm5NF4cJb3Ite6aXQCcpWJjcmhWECq7xGxTRSj3JYuTpgJKwCSIApKnOLjZX/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solidFill>
                <a:prstClr val="white"/>
              </a:solidFill>
            </a:endParaRPr>
          </a:p>
        </p:txBody>
      </p:sp>
      <p:sp>
        <p:nvSpPr>
          <p:cNvPr id="2056" name="AutoShape 8" descr="data:image/jpeg;base64,/9j/4AAQSkZJRgABAQAAAQABAAD/2wCEAAkGBhQSERUUExMUFRQWFxgYGBYXGBQYFhgXFhgVFBcUFxgXHCYeFxokHBQUHy8gIycpLCwsFR4xNTAqNSYrLCkBCQoKDgwOGg8PGiwgHyQsKSosKSosKSwqLCwqLCwsLCwsLCwsLCwsLCwpKSksLCksLCwsKSwpLCwsKSksLCksLP/AABEIAL4AuAMBIgACEQEDEQH/xAAcAAABBQEBAQAAAAAAAAAAAAAHAAMEBQYCAQj/xABGEAABAwEEBQkFBQcCBgMAAAABAAIRAwQFITEGEkFRYRMiUnGBkaGxwQcVMtHwFiMzQuEUJGJygpKyovFTY2RzwtIXQ0T/xAAaAQACAwEBAAAAAAAAAAAAAAAEBQECAwYA/8QALxEAAQQBAwIFAwQCAwAAAAAAAQACAxEEEiExE0EFFBUyUWFxgSIjM7FCkaHB8f/aAAwDAQACEQMRAD8AODnRmqu16Q06Zgrq/rVqUiUIr4vdxccUNNNoRmPj9XdFH7XU9yX2upoMi/D0vrJeMvx0YmT9bkP5sozyARobpbS+inftKxBL3y47duGOEfNP2TSFzTBOG/cqHLPZT5AIz/aRiaqaVU25hDRt6k7epM1rwJwJzWI8R3oqfTwiW/TOmE5Z9L6TzAz60Brzviox5BPV1bFxZL/fIIOSN69tsK3pordfQv2gYmXaUsGBCGFh0g5RodOO0cVzbbzdzcJxQXqBDtJXvTgiqzSJh2LytpNTaJOSG/vMxiVmtIdJHE6rTzW5nirRZzpHUF704Ixt00pE/qn2aUsJgBAChfj3OABMkwFsbJbS1oEydp3lbT5vTVneGAIp/aJibq6U0whha79LGzjJyVUL6cc3GYkrJmcXbrP08Iw/aynuS+1lP6KDXvl0ziT9YJe+jjj1wforUZaj08Ix/a+mptmv1j0DKl9Ow2TsPqtFo/fUgSTmBjlOwBT5s2quwQBaMbXSkq647RrU0ke12oWlTm6TSiaWH7rvQbvcc47EZtKWzS70Gr4AJIIkHA/UpdlpvgcKnjHtHaTPkmXnGAHOIxOGI3bYUjUiI+sZhMVBGsCSA6CHcYjHuQDU3XjHbu0bR1pzYdu7DYuKYBcBOtDYcQMzOAnfCfptPz6iB4rztl5WF2VyQWnMeWSlvCq7AYqADzVyWoGUU5SFV3rdorMy5wxafRZynT1cIywPet5Y7vfUMNa526BtOzr2rO6TWE0HklpxzBGTpOB3ZIqBzq0njsoLr/SCoV1XiKdQAnmugHhuK1gKG73YytrcF4crSE/E3mn0KjLhoB4/K206VLvG2cnTJ2nADiVmGmZ27+1daU3jrVQxpwZ/kc/kmrmY6rUbTAxdt3AYknslXih0R6lRzXHcK2uK6g0mpHBvqQrxWNS4alOmHBp1Q1p2YNJhpInCYULVQcxcXW5Va8P4Nqlt51nxuH0Uy5sDHLf4rsCS6RMzKValII39fZ17O5btoUFKhPcYnWAIbrBgE4cT8k5nHUPru8lDshealVrw0GWun+B2TR3Kzj/b04LeQaTSqHBwUWoZAI+t3kmaN6nlmMacKZk7tfb4eZUtzdYgfUZdSqWWTk7a9uzWB7wCisMNc/dL/EHFsYr5X0hou8GkCMiAe/FJRNA3zZhwwSTZgoUkTzZtTtIh92g1pLR1Xk7Djv24cUZtIPw0L77swdIgdqU5ztLk38PFhY44nPCIj19Ent+vWPkn7RYC1x2jfjtxXLgCRIEjsz3oIOB4TVN0zI4Yzx7SnNQzlhjJzx2fJeOAkYHOfkCvHGdigleT1hpzUGAy+vrgr5rJUK67GWCTmerrwVlRGPahZDblaqC1NOnydlYG67HObymPwl8/EDjEgxkqvSO7216LpbJDW69SQQ4v1i0/zCDjlitjYrA13JMJfq8kMCeAwHDas/etkDGV4B/EYNYfDg04OjM7ZjanE0Ray/p/SSQS/ubc2gfVsLg4tgkgwp1zV3UHknIiCPLxVzflGHB28QesbfFUlaJhYiTqtohPHSHhRq1lcSXTMknjJW89mtzxNZzQcyQcBqMxPefJZezU9YgCccO9EjReygNqN1ZDab8ZGGAE8erioc8uIYspZCIiraxM1hUbBqAtedrWABuAAOGEzlsCyjmZ/QRCtt2sY3mtLpovJgkSYzn62LBFqwzGaNIKEwnB+oj6LN6vxA8RgfI7EnZgbYBExPXvHWp14WSDrtx+uCrbVbQymXHYN2O4eaybvwjyQFHZR+9cT0WjjhrEme2FIJEF2ZiOzOP1VdabyPKNaBhyvJnjLAW+JKu7Ldk4v2RhwW0ttALlmxwNgJXdZfzGCDMbd3Yqi8qerbp3tYfCPRamQMgs9fjP3mkd7PJx+avgPuf8IbPH7P5R20UpAUpGToPeJSXmh7ps7D/C3yXqfs4XPSe5P6QfAhPe9qcCTIOJwLdgJAggzsRY0g+BCq+rvBJiR3HjtCVZxaDum2BdbKqZeTXCHNw2wQR6Fc1aNJ+TgCdh5vXnHWvKl1uHwkYDZLcPEJirQeMC2fHwEpaAz/Eptv3Un3ON+3A798qXZ7C1uQ2/QKqKFUicwRuJHeFaWO1y7VLiSRLcBiAGl2IABPOB71R7X1dqQ5TA1d0fi7/Jcgr2EMDSseKROslqa7VFJ7XnUEkFpMCBB7ys/pCG8gXjWJqP1jsbIBbqxsMN81k21Tvx8e9PutzzT1C4lrcmmcMIkT1+KOflh1k3uKq9ktZgmN4cCs9pFSJoEjNsHsyKw9V0lEa2UdZjhvBHgsAbCZgkArXDeNJBTZpaBurbROmXVgZwaCY2TkPNFLROjrF8g/AcR+XLEjah/ojYtTXJ4AeZ9FqKFsewENcWg4GDmNxWMkoE+rsFlks6jS1q3d6W5ga5tV/ONMwAcZxgQ3LYsDXrhjXOOTQXHqEk+Sc1lWX/AGxjaRY4F7qgLG02/E8uEQNw4qmrqOa0DYfkoWKEQNJtZ256NpsziyadSgajA8DMGsAZaeGsAf1V5pBYG/s9V0QQ0nugnyUW5dD2UTTqOc91RoxbI5PW4CNnotE5oIWmRM3qBzd657WrwxuDCD3WMs5bWrEU6T3U31KdRtUiGRSEPz2kiO1astXFK0Mc57GRNOAQMgSNaB2J2o4NaXOMAAk8AASfJYzymRwFUrxs0iybTBCpr+o8+i7i4f4lNaHaQ/tHKtd8TXl7R/A45dhgdqsdIGSykd1TzafkisaN0OSGuQ2S8S45c1FvQZ02VnVHckuNAT+7BJdGNlzruVYX/wDAhjflpbTDnvMNGZ9BvJ3InaQfhoLXmTabQXZ0qToY3Y+oMS88Bs60pzYw51ngJphOoUOSlRql/wB5U5jQCW05xAidapGZjHVyHEr2w3m2qCQHgjNrhBEjWHWCDgVxedfkrO9+oHENxG8HAz2Erm6KDGACmDqO504mcBBk4lKiGujLq+ybgnVpH5VgRrZtnrj1xTbmsaNYw0MJfOzAFrieEJyz12vMtcHNiJBBEgkRO9YvSi+qmpaaZPN5ZtMbIbql5HH4R3q2PC6V+nhVnmbE3UvbX7RyKn3dJpYNri7Wdxwwb4rT3NpBTtNPXbgR8TTm09mY4rKUNE7LWpDkbQDVIBxc2C4jEFuYxneudDLtrUrS5zhqspyyrM4yJjDcYPUj5sfHdGdAohARTTteNW4K37mwQeO8dkLxxMGY+f0EmDAnPOc98SvAeOG3MZ4diSJsFy8gGAZ81jrc9rarhP5vrYteXc3HZGOQ6lhr/MWh2eJEccAjMNtuI+isAD7jS2FxAciHDaSfGPRWQKq7laBQY3aG48JM4p+8XHUhsgk4Qc+GCFeLkIUuoKeHJmjZGNeXxLzhruxdHRHRHALmg46onOMVFvu9hZ6D6hzA5o3uODR5nsVmBxdob32WTqA1HsrVRb4vHkKFSrE6jZA3nIDqkhVehduqVbKH1HFzi9+J3SP1UvSlmtYq4/gJ7iCtBFpmEbvkBU16otQ+FmfZ5bHPdaS4y5xY8neSXz5rQ6UMc6x1gwwdSesAguHcFkfZu77ysP4Gn/V+qIBphzS05EEHqIIPmiss6MnV9kPjfrgr7oRaM3gaFobUElowfHQOBPZgexFK9qc0ZGxzT2SB6oZaOu5K2sa4YaxpuB2h0sIPgipaaX3DxGQEdhHyR2UQMiMoLHH7Dx/wiPoAf3f63JLn2f8A4B7Ek1SgqRptX1LM4jMiB2oTWui+lSpGnEmZBGZqRDuoZkbkUdPj9x3oVaS3qKIoOcHGmWwS0SWktaBI6g8dqBywSAAOUwwnCyT2XlIlzXUnuDnRqvcMAdach1Ed4VLdd8GlRpt5OrVc0OaRTEgBjnMBPHmnDgky8XVnONmpFpcIfXqDVaANoG0j0C4s93V7PUIoNbVY4DVLnRBjWJd2uJ/qS9sbQCH9964/8TNzySHN+1qXY6tCvV5rtVuDn0XSx3KtMB8bcDjG0CVX31c767LSKeLm2nWA6X3YBjjiE9Quynaav7xVbUqMHwUwWtaJg86JdjtlW1xsDXWgDIVoA4BjAFL5OjbmncAbfn57qoZ1RpcNjaF9exVKfxMe2N7SFeXDfdUVaI1/icGu1jIIb8M9jtXqAW9vK8WUmF1VwDdxxngBtKwtyWYWq2a7WBlJh19UZCDgOsn1RceV143Oe2gByg343Rka1rrJ7IkB2EwTMbsOG+c0o2QRvkZg5FeUsMQcer6BXdSsXCHOJI2mPQLnCnotNTzY34+YhRH3eC6SfAeClEL0KusjhWDflc0qQaFXXnb6tKoHQDZ9WHHa1+OqTwyHarRcWmyioxzDEOEfL0WkLgH24WqyNttApuwUXMZDnue44ku2ExLRuAM4LM6cPNQtpTDWU31ndnNb44dq1uWB/Q9SxOklTWrVx0jQoDqMvd/imGGNU5ceyCyzUWkd1rNGbLydlos26gJ63c71Uq+mTZqw/wCU/wDxJT9NsYbsO7AeS8trJpvG9jh3tKC1l0ur6okMpmn6Ieezf8eqP+X/AOTVvwQEPfZwP3ip/wBo/wCTEQnwi/Ef5/wELgfxfkoV6T0zSt1QjDnh47YcPFFiy1BUolwyfT1h/U3WQ59otmitTf0mQetpI8i1bjQR5dY6M9Et7AXNHgjZTriik7oWMaZJGInez/8AA7kl7oB+CexJOUlKWn/4A7UG7LfrQ/kapAz1XHLH8p3cEbdMrIalAgZ7PkvmbSppFRwIgg5FYSsbK0tKIhe6M6giI44Yie6CP1UG76OowMOOqcP5ZMNng0gIZ2W+61MQyq9o3AmO44KYNMLT/wAQYfwtnySs+HSCwCKTRufGeQVurHSrB5LhTDZxqaxLnNmQ0NODAB2dqq7dpbRs/KCl97Ue8uMfACYGJ/NEbFjLZe9at+JUc4bicO7JT7l0SrVyDGpT2vcPIZuW/lWM/VMR/wBLLzT3nTECmS+vba2JL3H+1o6sgERLjuhtnphjcT+Y7XHafQJy7bmp2dmrTb1u/M47yfTYp9x6MU7XaXCqxz2U6JdzHajp1sCDt2oOSbzLukzZv9oyKEY4Msm5XTRCVduAKv7w9mNBlDlaVa1tJ1dVoqNPxkASC3jvWNq2WrQtIovqve3VJh8AhCy4xZyUVBOya9BU6F61eAJxoS8olIhSKbIH1tTBCxlv0htBe5oqlrQ5wwAGAMeiKx4TJdKjzQW5qU8PEeqG942r94Dj8JthPZTFNvqVIbb3Cqya73jXbM6wEYEnzCqr2pF1kpVulWrT/URH+JTjFg6Z3PKV5j7aK7boj3hVIa2ATzhl4KJpbewo2Vx/O8ajRxIxPYJWNsmn9VtMNfTa8tiHEuB5uUxmotCpWvK1Ma89cYNYz8xA2eqyjwCx2qTgb/dQ/Na9ulnJXug1uFO1jWIAe0sk7zBHiAiYTJwCGOmd1chanaohj4czq2jsIUH3/aI1eXqRu1iiMjEGURKw9lhBknGuN47rXe0d7NSm3WHKtcTq7dUjGd2IGa2Wilj5OjRZuY2es4nxJQs0Wuh1ptALpLGkOqE8MhJzJOCMN2nnDrQ2QBEGQA3W63hJl1TEVey2+ggik7r9SkutCB92/wDm9Skno4SF3KsNIfgQj0p0eo2gnlGkO6bcHfI9qLekR+7QyvR+JSfPe5jraaTfBa1zacFgKvs2b+Wu6OLB6FOWb2b0wefVe7g0BvnK1YeumvS/z05Fav6TDycPNKFd+jdno/BSbrdJ3Od3nLsVi4LglIOQj3vebcbRbGBooCknBXWhFbVtNokOg2Y5AmOdtjLIqmBWj0FH3trP/Ts8eU+SMwf5QhM3+Fy3z2AUmA/weEfJCrTelF4tO+k4/wCqEWLQOaz+ZvkULdOnTeY4UPN6Pzfj6Jb4Z/KfsVVL0VBBJwA34QBtK8aVV6XhxsdXV3Nn+UESkkcYe8NPcp892lpd8BOUdKLM6oKbarS4nDOOqSIVFdwZ+0P5Ta9wGE86T+qwIeVstH6RcaRzaCHE7cjjxzT/AMo3H9p5SmPMdO1wOyn6TWI02uptEhtTAxtNAYforKxXEDYmWeoM247w4kukcQSrLSC1tqvEMcJtrXaxAAjkGMDTjgcCctoU80ELkyObTW/dbxMDm6nfZYD/AONXThXbq/ymfktdcGj9Oyshklx+J5zPDDIcFYCnCdaEJNlyyDS47LWLGjjOpo3UO9bmp2lmpVEjMEYOad4OxZ6l7NKAdLqlVw3c1vjitcUljHkSxt0tdstXQRyHU4KHYrup0W6lNoa3htO8naVaXa3nBRXKXdwxCrG4ufZVntAZQW/0Ts2pSIOZJJ7SUk/cHwL1ddEbaCuSlFPITekh+7QuvV/ORN0rdFLOO71QZv61uDjFYdzPkl2bEXpt4dwpIK9a5ZkXhU/4o7mfJeNvSr0x/a35JUcV3ynVLWaybrWjVYXATGzfjCzPvit0h/a1cm860RrYfyjfO5QMYg7kKaK2DCrXRS+KNCraxVqsp61CmG67g3WP3mAnPMd6wLL5q9L/AEj5KfZLxoF016XKGIk4eTVvjxmN+rZYTRa2FpRpqaW2I6kWuznnD/7afUNqG+lN4srXiXMc0xQAMEGDrZEjI/NVpttg2WYyMiC/5JC32UEubSqaxzMuk9fMx2Iyf90chBY2MIH6haeLlWaQ37SoUyKgLtcEBg2iIMnYMVIrW2nsbXHZ82IZX/bzVrvdJI1iGz0RgENjYOp9uOw+Frl5JiZtyVAr1A5xIAEnIZDgFbXHpE6gQCNZk5bR1FUpXoT8tBFFc+15BsIn2a9G1nUtV0h1oa/j+GGmRsyWwLUINFH1NcikJc3nZNMRhOPWte29bfwPWyl6Qk2TGA+rCf45L4wQtY8JNWXbetu6NPtA/wDZdtvW27W0O0H0KAdEPkf7RgWhfVjYumFZ1t4Ws5mgOADp47Vesehns097V2pxzlLu4YhQHOU27nYr0XuVZPaiRo/8CSWj/wAC9XXQ+wLkpveVG0sMUxkgzflrAccW+CMulzJpd6CF/WSXnAfXYhMpoJTbw6tKisvBo/M1dtvdvSHcVBdZQNwyTf7Lj+VLuk0ndO/8bVr76ZtcO4/JTqV/UdUc7ZsafkqB1nETPhgmhTA2j67VHQYVNWLAWmGkdDpH+0pp+ktH+P8AtVDyIOX13r0NA+LxA81Hl2L1fRW9bSZhHN19mwfNRHaR7AHqJqtOXmvSBlqk9X6KwhZ8KtJXnpLq03HVcCQQ0neVgXOlaXSWn920gEAOxmdo49SzJTbEjaxlt7rnvEnky6ewSXTVyumopLmq40avB1KrLIlzSMct/otWL4rnIM7AfmsTc1SKzD/EPHD1W4A287z9Ety2N1gkLofDnExEfVcG3Wg7W/2j1SFa0H84/tanhVHV1mOxOtrDZB7QfVChjfgf6TE2OQobrJaHZ1Dj2JUriqjKq4f1O+asGVhvMdToTvLfUhagBZkqGy56w/8A0vH9Tvmrm5btrBwm0vI7fmo37SP9yZVtdFsxGUd/mtGtbawkca2RT0VpuFPnO1l4nNGnzTSTJvC5mX3lR9MPwkEL7qDWPOOB4fUo36Yg8lggfflN2sfg7wexCzprge3YqqNqGRxx4TG7Jca7Tw7SvX0ZDTGJzMHDdIgZpmpYsYDncBET1Tkg9O6ddRld1JpWhuyQRxcfWFzUqbwO75qKyxYkS4mJGMZZ9icfTIEc6DlicDv4rxaFDJBwBacFVoygdYHmnRaBscBwOPZ3qC4DoieIPfJK9D4yA2ScB1wvaLVnO076T/anPeRGRnKDnOKbNp6QdhwjvTAtue+coPYTGR+ah3ta3mmRxxiVLYyTSzdMNJeANlCvq9g8ajRhMyc5G5UqcfO5NlqaMaGCguXnmMz9bkgumrzV4L1o4KyyapN2j71n8w8wtwGsAyGU5kHPtxWJusRWYYmHZb1rqD9b8juwj1QGVdhPvDA3QS41upoqZc0nxSfaccJHYBgoBpvBxJaOs+Qx7V7TtDgfjcd8bu0IXSU11Q3YCnC1ja9o4GZlc8qMTrN6gQPNROVacdUnry4zC5Ffa0AfyjfOE4yvaSqiRt/pCmcvrZNeY4g+St7lqHWEQMsw2fArOftB/NJ8Fc3DUlwwaOrdwUtG6iXqadxSOOiR+6SXOiH4Xckm7PauRm95U++7HylPAYhCu+9G3FxwPX6QMgjImKlkY7NoVXxh6vDOYjYQGdom7ck3RZ42GEdDdVLoBL3PS6AWPlwmfqxI4QLfoq45juhODRY7dYnZ1I3+5qXQCXual0Ap6IWJ8QBNhtIHnRAmYB7Qmn6JuH5ZR190UugEhdNLoBe8uFp6rJVICnRN2xvmuX6H1HbHRtR990UugEvdNLohW6VLF2eXchfO1X2dk5NIO4pt3s5dw8V9G+56XQCQual0AtACO6Dc9hN0vm53s9f0ZXrfZ7UOTSvo/wBz0ugF6bopdAKd1W2L56s3s+exwdtG5Thok+dvFHf3TS6AS90UugFm6PVyiYslrBQCBg0VcMmA47dnd2Jw6KOnaNxzHHAI3+56XQCXuil0AqdALYZ5BtqBrNFXHIT2JfZN0Eavh9Qjl7ppdALoXXT6IVegFr6oe7bQKOiTsM/mrm5NF4cJb3Ite6aXQCcpWJjcmhWECq7xGxTRSj3JYuTpgJKwCSIApKnOLjZX/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solidFill>
                <a:prstClr val="white"/>
              </a:solidFill>
            </a:endParaRPr>
          </a:p>
        </p:txBody>
      </p:sp>
      <p:sp>
        <p:nvSpPr>
          <p:cNvPr id="2058" name="AutoShape 10" descr="data:image/jpeg;base64,/9j/4AAQSkZJRgABAQAAAQABAAD/2wCEAAkGBhQSERUUExMUFRQWFxgYGBYXGBQYFhgXFhgVFBcUFxgXHCYeFxokHBQUHy8gIycpLCwsFR4xNTAqNSYrLCkBCQoKDgwOGg8PGiwgHyQsKSosKSosKSwqLCwqLCwsLCwsLCwsLCwsLCwpKSksLCksLCwsKSwpLCwsKSksLCksLP/AABEIAL4AuAMBIgACEQEDEQH/xAAcAAABBQEBAQAAAAAAAAAAAAAHAAMEBQYCAQj/xABGEAABAwEEBQkFBQcCBgMAAAABAAIRAwQFITEGEkFRYRMiUnGBkaGxwQcVMtHwFiMzQuEUJGJygpKyovFTY2RzwtIXQ0T/xAAaAQACAwEBAAAAAAAAAAAAAAAEBQECAwYA/8QALxEAAQQBAwIFAwQCAwAAAAAAAQACAxEEEiExE0EFFBUyUWFxgSIjM7FCkaHB8f/aAAwDAQACEQMRAD8AODnRmqu16Q06Zgrq/rVqUiUIr4vdxccUNNNoRmPj9XdFH7XU9yX2upoMi/D0vrJeMvx0YmT9bkP5sozyARobpbS+inftKxBL3y47duGOEfNP2TSFzTBOG/cqHLPZT5AIz/aRiaqaVU25hDRt6k7epM1rwJwJzWI8R3oqfTwiW/TOmE5Z9L6TzAz60Brzviox5BPV1bFxZL/fIIOSN69tsK3pordfQv2gYmXaUsGBCGFh0g5RodOO0cVzbbzdzcJxQXqBDtJXvTgiqzSJh2LytpNTaJOSG/vMxiVmtIdJHE6rTzW5nirRZzpHUF704Ixt00pE/qn2aUsJgBAChfj3OABMkwFsbJbS1oEydp3lbT5vTVneGAIp/aJibq6U0whha79LGzjJyVUL6cc3GYkrJmcXbrP08Iw/aynuS+1lP6KDXvl0ziT9YJe+jjj1wforUZaj08Ix/a+mptmv1j0DKl9Ow2TsPqtFo/fUgSTmBjlOwBT5s2quwQBaMbXSkq647RrU0ke12oWlTm6TSiaWH7rvQbvcc47EZtKWzS70Gr4AJIIkHA/UpdlpvgcKnjHtHaTPkmXnGAHOIxOGI3bYUjUiI+sZhMVBGsCSA6CHcYjHuQDU3XjHbu0bR1pzYdu7DYuKYBcBOtDYcQMzOAnfCfptPz6iB4rztl5WF2VyQWnMeWSlvCq7AYqADzVyWoGUU5SFV3rdorMy5wxafRZynT1cIywPet5Y7vfUMNa526BtOzr2rO6TWE0HklpxzBGTpOB3ZIqBzq0njsoLr/SCoV1XiKdQAnmugHhuK1gKG73YytrcF4crSE/E3mn0KjLhoB4/K206VLvG2cnTJ2nADiVmGmZ27+1daU3jrVQxpwZ/kc/kmrmY6rUbTAxdt3AYknslXih0R6lRzXHcK2uK6g0mpHBvqQrxWNS4alOmHBp1Q1p2YNJhpInCYULVQcxcXW5Va8P4Nqlt51nxuH0Uy5sDHLf4rsCS6RMzKValII39fZ17O5btoUFKhPcYnWAIbrBgE4cT8k5nHUPru8lDshealVrw0GWun+B2TR3Kzj/b04LeQaTSqHBwUWoZAI+t3kmaN6nlmMacKZk7tfb4eZUtzdYgfUZdSqWWTk7a9uzWB7wCisMNc/dL/EHFsYr5X0hou8GkCMiAe/FJRNA3zZhwwSTZgoUkTzZtTtIh92g1pLR1Xk7Djv24cUZtIPw0L77swdIgdqU5ztLk38PFhY44nPCIj19Ent+vWPkn7RYC1x2jfjtxXLgCRIEjsz3oIOB4TVN0zI4Yzx7SnNQzlhjJzx2fJeOAkYHOfkCvHGdigleT1hpzUGAy+vrgr5rJUK67GWCTmerrwVlRGPahZDblaqC1NOnydlYG67HObymPwl8/EDjEgxkqvSO7216LpbJDW69SQQ4v1i0/zCDjlitjYrA13JMJfq8kMCeAwHDas/etkDGV4B/EYNYfDg04OjM7ZjanE0Ray/p/SSQS/ubc2gfVsLg4tgkgwp1zV3UHknIiCPLxVzflGHB28QesbfFUlaJhYiTqtohPHSHhRq1lcSXTMknjJW89mtzxNZzQcyQcBqMxPefJZezU9YgCccO9EjReygNqN1ZDab8ZGGAE8erioc8uIYspZCIiraxM1hUbBqAtedrWABuAAOGEzlsCyjmZ/QRCtt2sY3mtLpovJgkSYzn62LBFqwzGaNIKEwnB+oj6LN6vxA8RgfI7EnZgbYBExPXvHWp14WSDrtx+uCrbVbQymXHYN2O4eaybvwjyQFHZR+9cT0WjjhrEme2FIJEF2ZiOzOP1VdabyPKNaBhyvJnjLAW+JKu7Ldk4v2RhwW0ttALlmxwNgJXdZfzGCDMbd3Yqi8qerbp3tYfCPRamQMgs9fjP3mkd7PJx+avgPuf8IbPH7P5R20UpAUpGToPeJSXmh7ps7D/C3yXqfs4XPSe5P6QfAhPe9qcCTIOJwLdgJAggzsRY0g+BCq+rvBJiR3HjtCVZxaDum2BdbKqZeTXCHNw2wQR6Fc1aNJ+TgCdh5vXnHWvKl1uHwkYDZLcPEJirQeMC2fHwEpaAz/Eptv3Un3ON+3A798qXZ7C1uQ2/QKqKFUicwRuJHeFaWO1y7VLiSRLcBiAGl2IABPOB71R7X1dqQ5TA1d0fi7/Jcgr2EMDSseKROslqa7VFJ7XnUEkFpMCBB7ys/pCG8gXjWJqP1jsbIBbqxsMN81k21Tvx8e9PutzzT1C4lrcmmcMIkT1+KOflh1k3uKq9ktZgmN4cCs9pFSJoEjNsHsyKw9V0lEa2UdZjhvBHgsAbCZgkArXDeNJBTZpaBurbROmXVgZwaCY2TkPNFLROjrF8g/AcR+XLEjah/ojYtTXJ4AeZ9FqKFsewENcWg4GDmNxWMkoE+rsFlks6jS1q3d6W5ga5tV/ONMwAcZxgQ3LYsDXrhjXOOTQXHqEk+Sc1lWX/AGxjaRY4F7qgLG02/E8uEQNw4qmrqOa0DYfkoWKEQNJtZ256NpsziyadSgajA8DMGsAZaeGsAf1V5pBYG/s9V0QQ0nugnyUW5dD2UTTqOc91RoxbI5PW4CNnotE5oIWmRM3qBzd657WrwxuDCD3WMs5bWrEU6T3U31KdRtUiGRSEPz2kiO1astXFK0Mc57GRNOAQMgSNaB2J2o4NaXOMAAk8AASfJYzymRwFUrxs0iybTBCpr+o8+i7i4f4lNaHaQ/tHKtd8TXl7R/A45dhgdqsdIGSykd1TzafkisaN0OSGuQ2S8S45c1FvQZ02VnVHckuNAT+7BJdGNlzruVYX/wDAhjflpbTDnvMNGZ9BvJ3InaQfhoLXmTabQXZ0qToY3Y+oMS88Bs60pzYw51ngJphOoUOSlRql/wB5U5jQCW05xAidapGZjHVyHEr2w3m2qCQHgjNrhBEjWHWCDgVxedfkrO9+oHENxG8HAz2Erm6KDGACmDqO504mcBBk4lKiGujLq+ybgnVpH5VgRrZtnrj1xTbmsaNYw0MJfOzAFrieEJyz12vMtcHNiJBBEgkRO9YvSi+qmpaaZPN5ZtMbIbql5HH4R3q2PC6V+nhVnmbE3UvbX7RyKn3dJpYNri7Wdxwwb4rT3NpBTtNPXbgR8TTm09mY4rKUNE7LWpDkbQDVIBxc2C4jEFuYxneudDLtrUrS5zhqspyyrM4yJjDcYPUj5sfHdGdAohARTTteNW4K37mwQeO8dkLxxMGY+f0EmDAnPOc98SvAeOG3MZ4diSJsFy8gGAZ81jrc9rarhP5vrYteXc3HZGOQ6lhr/MWh2eJEccAjMNtuI+isAD7jS2FxAciHDaSfGPRWQKq7laBQY3aG48JM4p+8XHUhsgk4Qc+GCFeLkIUuoKeHJmjZGNeXxLzhruxdHRHRHALmg46onOMVFvu9hZ6D6hzA5o3uODR5nsVmBxdob32WTqA1HsrVRb4vHkKFSrE6jZA3nIDqkhVehduqVbKH1HFzi9+J3SP1UvSlmtYq4/gJ7iCtBFpmEbvkBU16otQ+FmfZ5bHPdaS4y5xY8neSXz5rQ6UMc6x1gwwdSesAguHcFkfZu77ysP4Gn/V+qIBphzS05EEHqIIPmiss6MnV9kPjfrgr7oRaM3gaFobUElowfHQOBPZgexFK9qc0ZGxzT2SB6oZaOu5K2sa4YaxpuB2h0sIPgipaaX3DxGQEdhHyR2UQMiMoLHH7Dx/wiPoAf3f63JLn2f8A4B7Ek1SgqRptX1LM4jMiB2oTWui+lSpGnEmZBGZqRDuoZkbkUdPj9x3oVaS3qKIoOcHGmWwS0SWktaBI6g8dqBywSAAOUwwnCyT2XlIlzXUnuDnRqvcMAdach1Ed4VLdd8GlRpt5OrVc0OaRTEgBjnMBPHmnDgky8XVnONmpFpcIfXqDVaANoG0j0C4s93V7PUIoNbVY4DVLnRBjWJd2uJ/qS9sbQCH9964/8TNzySHN+1qXY6tCvV5rtVuDn0XSx3KtMB8bcDjG0CVX31c767LSKeLm2nWA6X3YBjjiE9Quynaav7xVbUqMHwUwWtaJg86JdjtlW1xsDXWgDIVoA4BjAFL5OjbmncAbfn57qoZ1RpcNjaF9exVKfxMe2N7SFeXDfdUVaI1/icGu1jIIb8M9jtXqAW9vK8WUmF1VwDdxxngBtKwtyWYWq2a7WBlJh19UZCDgOsn1RceV143Oe2gByg343Rka1rrJ7IkB2EwTMbsOG+c0o2QRvkZg5FeUsMQcer6BXdSsXCHOJI2mPQLnCnotNTzY34+YhRH3eC6SfAeClEL0KusjhWDflc0qQaFXXnb6tKoHQDZ9WHHa1+OqTwyHarRcWmyioxzDEOEfL0WkLgH24WqyNttApuwUXMZDnue44ku2ExLRuAM4LM6cPNQtpTDWU31ndnNb44dq1uWB/Q9SxOklTWrVx0jQoDqMvd/imGGNU5ceyCyzUWkd1rNGbLydlos26gJ63c71Uq+mTZqw/wCU/wDxJT9NsYbsO7AeS8trJpvG9jh3tKC1l0ur6okMpmn6Ieezf8eqP+X/AOTVvwQEPfZwP3ip/wBo/wCTEQnwi/Ef5/wELgfxfkoV6T0zSt1QjDnh47YcPFFiy1BUolwyfT1h/U3WQ59otmitTf0mQetpI8i1bjQR5dY6M9Et7AXNHgjZTriik7oWMaZJGInez/8AA7kl7oB+CexJOUlKWn/4A7UG7LfrQ/kapAz1XHLH8p3cEbdMrIalAgZ7PkvmbSppFRwIgg5FYSsbK0tKIhe6M6giI44Yie6CP1UG76OowMOOqcP5ZMNng0gIZ2W+61MQyq9o3AmO44KYNMLT/wAQYfwtnySs+HSCwCKTRufGeQVurHSrB5LhTDZxqaxLnNmQ0NODAB2dqq7dpbRs/KCl97Ue8uMfACYGJ/NEbFjLZe9at+JUc4bicO7JT7l0SrVyDGpT2vcPIZuW/lWM/VMR/wBLLzT3nTECmS+vba2JL3H+1o6sgERLjuhtnphjcT+Y7XHafQJy7bmp2dmrTb1u/M47yfTYp9x6MU7XaXCqxz2U6JdzHajp1sCDt2oOSbzLukzZv9oyKEY4Msm5XTRCVduAKv7w9mNBlDlaVa1tJ1dVoqNPxkASC3jvWNq2WrQtIovqve3VJh8AhCy4xZyUVBOya9BU6F61eAJxoS8olIhSKbIH1tTBCxlv0htBe5oqlrQ5wwAGAMeiKx4TJdKjzQW5qU8PEeqG942r94Dj8JthPZTFNvqVIbb3Cqya73jXbM6wEYEnzCqr2pF1kpVulWrT/URH+JTjFg6Z3PKV5j7aK7boj3hVIa2ATzhl4KJpbewo2Vx/O8ajRxIxPYJWNsmn9VtMNfTa8tiHEuB5uUxmotCpWvK1Ma89cYNYz8xA2eqyjwCx2qTgb/dQ/Na9ulnJXug1uFO1jWIAe0sk7zBHiAiYTJwCGOmd1chanaohj4czq2jsIUH3/aI1eXqRu1iiMjEGURKw9lhBknGuN47rXe0d7NSm3WHKtcTq7dUjGd2IGa2Wilj5OjRZuY2es4nxJQs0Wuh1ptALpLGkOqE8MhJzJOCMN2nnDrQ2QBEGQA3W63hJl1TEVey2+ggik7r9SkutCB92/wDm9Skno4SF3KsNIfgQj0p0eo2gnlGkO6bcHfI9qLekR+7QyvR+JSfPe5jraaTfBa1zacFgKvs2b+Wu6OLB6FOWb2b0wefVe7g0BvnK1YeumvS/z05Fav6TDycPNKFd+jdno/BSbrdJ3Od3nLsVi4LglIOQj3vebcbRbGBooCknBXWhFbVtNokOg2Y5AmOdtjLIqmBWj0FH3trP/Ts8eU+SMwf5QhM3+Fy3z2AUmA/weEfJCrTelF4tO+k4/wCqEWLQOaz+ZvkULdOnTeY4UPN6Pzfj6Jb4Z/KfsVVL0VBBJwA34QBtK8aVV6XhxsdXV3Nn+UESkkcYe8NPcp892lpd8BOUdKLM6oKbarS4nDOOqSIVFdwZ+0P5Ta9wGE86T+qwIeVstH6RcaRzaCHE7cjjxzT/AMo3H9p5SmPMdO1wOyn6TWI02uptEhtTAxtNAYforKxXEDYmWeoM247w4kukcQSrLSC1tqvEMcJtrXaxAAjkGMDTjgcCctoU80ELkyObTW/dbxMDm6nfZYD/AONXThXbq/ymfktdcGj9Oyshklx+J5zPDDIcFYCnCdaEJNlyyDS47LWLGjjOpo3UO9bmp2lmpVEjMEYOad4OxZ6l7NKAdLqlVw3c1vjitcUljHkSxt0tdstXQRyHU4KHYrup0W6lNoa3htO8naVaXa3nBRXKXdwxCrG4ufZVntAZQW/0Ts2pSIOZJJ7SUk/cHwL1ddEbaCuSlFPITekh+7QuvV/ORN0rdFLOO71QZv61uDjFYdzPkl2bEXpt4dwpIK9a5ZkXhU/4o7mfJeNvSr0x/a35JUcV3ynVLWaybrWjVYXATGzfjCzPvit0h/a1cm860RrYfyjfO5QMYg7kKaK2DCrXRS+KNCraxVqsp61CmG67g3WP3mAnPMd6wLL5q9L/AEj5KfZLxoF016XKGIk4eTVvjxmN+rZYTRa2FpRpqaW2I6kWuznnD/7afUNqG+lN4srXiXMc0xQAMEGDrZEjI/NVpttg2WYyMiC/5JC32UEubSqaxzMuk9fMx2Iyf90chBY2MIH6haeLlWaQ37SoUyKgLtcEBg2iIMnYMVIrW2nsbXHZ82IZX/bzVrvdJI1iGz0RgENjYOp9uOw+Frl5JiZtyVAr1A5xIAEnIZDgFbXHpE6gQCNZk5bR1FUpXoT8tBFFc+15BsIn2a9G1nUtV0h1oa/j+GGmRsyWwLUINFH1NcikJc3nZNMRhOPWte29bfwPWyl6Qk2TGA+rCf45L4wQtY8JNWXbetu6NPtA/wDZdtvW27W0O0H0KAdEPkf7RgWhfVjYumFZ1t4Ws5mgOADp47Vesehns097V2pxzlLu4YhQHOU27nYr0XuVZPaiRo/8CSWj/wAC9XXQ+wLkpveVG0sMUxkgzflrAccW+CMulzJpd6CF/WSXnAfXYhMpoJTbw6tKisvBo/M1dtvdvSHcVBdZQNwyTf7Lj+VLuk0ndO/8bVr76ZtcO4/JTqV/UdUc7ZsafkqB1nETPhgmhTA2j67VHQYVNWLAWmGkdDpH+0pp+ktH+P8AtVDyIOX13r0NA+LxA81Hl2L1fRW9bSZhHN19mwfNRHaR7AHqJqtOXmvSBlqk9X6KwhZ8KtJXnpLq03HVcCQQ0neVgXOlaXSWn920gEAOxmdo49SzJTbEjaxlt7rnvEnky6ewSXTVyumopLmq40avB1KrLIlzSMct/otWL4rnIM7AfmsTc1SKzD/EPHD1W4A287z9Ety2N1gkLofDnExEfVcG3Wg7W/2j1SFa0H84/tanhVHV1mOxOtrDZB7QfVChjfgf6TE2OQobrJaHZ1Dj2JUriqjKq4f1O+asGVhvMdToTvLfUhagBZkqGy56w/8A0vH9Tvmrm5btrBwm0vI7fmo37SP9yZVtdFsxGUd/mtGtbawkca2RT0VpuFPnO1l4nNGnzTSTJvC5mX3lR9MPwkEL7qDWPOOB4fUo36Yg8lggfflN2sfg7wexCzprge3YqqNqGRxx4TG7Jca7Tw7SvX0ZDTGJzMHDdIgZpmpYsYDncBET1Tkg9O6ddRld1JpWhuyQRxcfWFzUqbwO75qKyxYkS4mJGMZZ9icfTIEc6DlicDv4rxaFDJBwBacFVoygdYHmnRaBscBwOPZ3qC4DoieIPfJK9D4yA2ScB1wvaLVnO076T/anPeRGRnKDnOKbNp6QdhwjvTAtue+coPYTGR+ah3ta3mmRxxiVLYyTSzdMNJeANlCvq9g8ajRhMyc5G5UqcfO5NlqaMaGCguXnmMz9bkgumrzV4L1o4KyyapN2j71n8w8wtwGsAyGU5kHPtxWJusRWYYmHZb1rqD9b8juwj1QGVdhPvDA3QS41upoqZc0nxSfaccJHYBgoBpvBxJaOs+Qx7V7TtDgfjcd8bu0IXSU11Q3YCnC1ja9o4GZlc8qMTrN6gQPNROVacdUnry4zC5Ffa0AfyjfOE4yvaSqiRt/pCmcvrZNeY4g+St7lqHWEQMsw2fArOftB/NJ8Fc3DUlwwaOrdwUtG6iXqadxSOOiR+6SXOiH4Xckm7PauRm95U++7HylPAYhCu+9G3FxwPX6QMgjImKlkY7NoVXxh6vDOYjYQGdom7ck3RZ42GEdDdVLoBL3PS6AWPlwmfqxI4QLfoq45juhODRY7dYnZ1I3+5qXQCXual0Ap6IWJ8QBNhtIHnRAmYB7Qmn6JuH5ZR190UugEhdNLoBe8uFp6rJVICnRN2xvmuX6H1HbHRtR990UugEvdNLohW6VLF2eXchfO1X2dk5NIO4pt3s5dw8V9G+56XQCQual0AtACO6Dc9hN0vm53s9f0ZXrfZ7UOTSvo/wBz0ugF6bopdAKd1W2L56s3s+exwdtG5Thok+dvFHf3TS6AS90UugFm6PVyiYslrBQCBg0VcMmA47dnd2Jw6KOnaNxzHHAI3+56XQCXuil0AqdALYZ5BtqBrNFXHIT2JfZN0Eavh9Qjl7ppdALoXXT6IVegFr6oe7bQKOiTsM/mrm5NF4cJb3Ite6aXQCcpWJjcmhWECq7xGxTRSj3JYuTpgJKwCSIApKnOLjZX/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solidFill>
                <a:prstClr val="white"/>
              </a:solidFill>
            </a:endParaRPr>
          </a:p>
        </p:txBody>
      </p:sp>
      <p:pic>
        <p:nvPicPr>
          <p:cNvPr id="2064" name="Picture 16" descr="D:\18122012196.jpg"/>
          <p:cNvPicPr>
            <a:picLocks noChangeAspect="1" noChangeArrowheads="1"/>
          </p:cNvPicPr>
          <p:nvPr/>
        </p:nvPicPr>
        <p:blipFill>
          <a:blip r:embed="rId3" cstate="print"/>
          <a:srcRect/>
          <a:stretch>
            <a:fillRect/>
          </a:stretch>
        </p:blipFill>
        <p:spPr bwMode="auto">
          <a:xfrm>
            <a:off x="2267744" y="1844824"/>
            <a:ext cx="4680520" cy="3509685"/>
          </a:xfrm>
          <a:prstGeom prst="rect">
            <a:avLst/>
          </a:prstGeom>
          <a:noFill/>
        </p:spPr>
      </p:pic>
      <p:pic>
        <p:nvPicPr>
          <p:cNvPr id="2066" name="Picture 18" descr="http://upload.wikimedia.org/wikipedia/tr/f/f4/Diyanet_logo.jpg">
            <a:hlinkClick r:id="rId4"/>
          </p:cNvPr>
          <p:cNvPicPr>
            <a:picLocks noChangeAspect="1" noChangeArrowheads="1"/>
          </p:cNvPicPr>
          <p:nvPr/>
        </p:nvPicPr>
        <p:blipFill>
          <a:blip r:embed="rId5" cstate="print"/>
          <a:srcRect/>
          <a:stretch>
            <a:fillRect/>
          </a:stretch>
        </p:blipFill>
        <p:spPr bwMode="auto">
          <a:xfrm>
            <a:off x="0" y="1484784"/>
            <a:ext cx="2123728" cy="2088232"/>
          </a:xfrm>
          <a:prstGeom prst="rect">
            <a:avLst/>
          </a:prstGeom>
          <a:noFill/>
        </p:spPr>
      </p:pic>
      <p:pic>
        <p:nvPicPr>
          <p:cNvPr id="2067" name="Picture 19" descr="C:\Users\mevlana\Desktop\TRK_BA~1.PNG"/>
          <p:cNvPicPr>
            <a:picLocks noChangeAspect="1" noChangeArrowheads="1"/>
          </p:cNvPicPr>
          <p:nvPr/>
        </p:nvPicPr>
        <p:blipFill>
          <a:blip r:embed="rId6" cstate="print"/>
          <a:srcRect/>
          <a:stretch>
            <a:fillRect/>
          </a:stretch>
        </p:blipFill>
        <p:spPr bwMode="auto">
          <a:xfrm>
            <a:off x="6875240" y="1412776"/>
            <a:ext cx="2268760" cy="226876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normAutofit/>
          </a:bodyPr>
          <a:lstStyle/>
          <a:p>
            <a:endParaRPr lang="tr-TR" dirty="0" smtClean="0"/>
          </a:p>
          <a:p>
            <a:endParaRPr lang="tr-TR" dirty="0" smtClean="0"/>
          </a:p>
          <a:p>
            <a:r>
              <a:rPr lang="tr-TR" dirty="0" smtClean="0"/>
              <a:t>Japon heyetinin sözcüsü şu bilgiyi verir:</a:t>
            </a:r>
          </a:p>
          <a:p>
            <a:r>
              <a:rPr lang="tr-TR" dirty="0" smtClean="0"/>
              <a:t>- Biz eğitime şok testler uygulayarak başlarız. Önce çocukları </a:t>
            </a:r>
            <a:r>
              <a:rPr lang="tr-TR" b="1" dirty="0" smtClean="0"/>
              <a:t>uçak kadar hızlı giden trenlere </a:t>
            </a:r>
            <a:r>
              <a:rPr lang="tr-TR" dirty="0" smtClean="0"/>
              <a:t>bindirir ve çok katlı yollardan geçiririz. En üstün teknolojiyi gösterir, robotlarla çalışan dev fabrikalarımızı gezdiririz. Bu baş döndürücü teknoloji karşısında sarsılan ve şoke olan çocuklarımıza deriz ki:</a:t>
            </a:r>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lstStyle/>
          <a:p>
            <a:r>
              <a:rPr lang="tr-TR" dirty="0" smtClean="0"/>
              <a:t>- İşte gördüğünüz bu </a:t>
            </a:r>
            <a:r>
              <a:rPr lang="tr-TR" b="1" dirty="0" smtClean="0"/>
              <a:t>hızlı trenleri </a:t>
            </a:r>
            <a:r>
              <a:rPr lang="tr-TR" dirty="0" smtClean="0"/>
              <a:t>ve </a:t>
            </a:r>
            <a:r>
              <a:rPr lang="tr-TR" b="1" dirty="0" smtClean="0"/>
              <a:t>üstün teknolojiyi </a:t>
            </a:r>
            <a:r>
              <a:rPr lang="tr-TR" dirty="0" smtClean="0"/>
              <a:t>sizin atalarınız yaptı. Eğer siz daha çok çalışırsanız daha hızlı giden ulaşım araçları yapar, daha üstün teknoloji meydana getirir, daha modern fabrikalar kurarsınız. </a:t>
            </a:r>
            <a:r>
              <a:rPr lang="tr-TR" b="1" dirty="0" smtClean="0"/>
              <a:t>Sonra</a:t>
            </a:r>
            <a:r>
              <a:rPr lang="tr-TR" dirty="0" smtClean="0"/>
              <a:t> çocuklarımızı </a:t>
            </a:r>
            <a:r>
              <a:rPr lang="tr-TR" b="1" dirty="0" smtClean="0"/>
              <a:t>Hiroşima</a:t>
            </a:r>
            <a:r>
              <a:rPr lang="tr-TR" dirty="0" smtClean="0"/>
              <a:t> 'ya götürüp düşmanın harap ettiği bölgelerimizi gezdirir ve bu defa da onlara deriz ki: Bakın, eğer siz birlik beraberlik içinde çalışmazsanız, işte düşmanlar sizin ülkenizi böyle yakar yıkar, bu hale getirirler. Bu örneklerle çocuklarımız kendilerine gelerek iyi ve çalışan birer Japon genci olma yolunda millî bir şuur ve heyecanla okumaya yönelirler."</a:t>
            </a:r>
          </a:p>
          <a:p>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lstStyle/>
          <a:p>
            <a:endParaRPr lang="tr-TR" dirty="0" smtClean="0"/>
          </a:p>
          <a:p>
            <a:endParaRPr lang="tr-TR" dirty="0" smtClean="0"/>
          </a:p>
          <a:p>
            <a:r>
              <a:rPr lang="tr-TR" dirty="0" smtClean="0"/>
              <a:t>Japonların bu tespitlerini sundukları sırada geriden bir ses duyulur:</a:t>
            </a:r>
          </a:p>
          <a:p>
            <a:r>
              <a:rPr lang="tr-TR" dirty="0" smtClean="0"/>
              <a:t>- </a:t>
            </a:r>
            <a:r>
              <a:rPr lang="tr-TR" b="1" dirty="0" smtClean="0"/>
              <a:t>İyi de bizim sizin gibi </a:t>
            </a:r>
            <a:r>
              <a:rPr lang="tr-TR" b="1" dirty="0" err="1" smtClean="0"/>
              <a:t>Hiroşimamız</a:t>
            </a:r>
            <a:r>
              <a:rPr lang="tr-TR" b="1" dirty="0" smtClean="0"/>
              <a:t> yoktur ki</a:t>
            </a:r>
            <a:r>
              <a:rPr lang="tr-TR" dirty="0" smtClean="0"/>
              <a:t>... </a:t>
            </a:r>
          </a:p>
          <a:p>
            <a:r>
              <a:rPr lang="tr-TR" dirty="0" smtClean="0"/>
              <a:t>Heyecanlanan Japon eğitimci hemen cevap verir:</a:t>
            </a:r>
          </a:p>
          <a:p>
            <a:r>
              <a:rPr lang="tr-TR" dirty="0" smtClean="0"/>
              <a:t>- Sizin Hiroşima gibi yerleriniz bizimkilerden çok daha etkilidir, der ve şu örnekleri sayar..</a:t>
            </a:r>
          </a:p>
          <a:p>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lstStyle/>
          <a:p>
            <a:r>
              <a:rPr lang="tr-TR" dirty="0" smtClean="0"/>
              <a:t> </a:t>
            </a:r>
            <a:r>
              <a:rPr lang="tr-TR" b="1" dirty="0" smtClean="0"/>
              <a:t>Bir metrekareye bin merminin </a:t>
            </a:r>
            <a:r>
              <a:rPr lang="tr-TR" dirty="0" smtClean="0"/>
              <a:t>düştüğü </a:t>
            </a:r>
            <a:r>
              <a:rPr lang="tr-TR" b="1" dirty="0" smtClean="0"/>
              <a:t>Çanakkale Zaferi</a:t>
            </a:r>
            <a:r>
              <a:rPr lang="tr-TR" dirty="0" smtClean="0"/>
              <a:t>'nin kazanıldığı tarihî savaş alanları sizde. Çocuklarınızın ve gençlerinizin şok olması için yeter de artar bile </a:t>
            </a:r>
            <a:r>
              <a:rPr lang="tr-TR" b="1" dirty="0" smtClean="0"/>
              <a:t>Çanakkale</a:t>
            </a:r>
            <a:r>
              <a:rPr lang="tr-TR" dirty="0" smtClean="0"/>
              <a:t>. Dünyanın en gelişmiş ve güçlü ordularına karşı Türkler olmazları olduruyor ve bütün dünyayı hayretler içerisinde bırakan bir zafer kazanıyorlar. İmanın, azmin, birlik beraberliğin neleri yendiğini ispatlıyorlar burada. İşte sadece bu olay, bu bölge ve bu zafer dahi gençlerinizin millî şuur kazanmalarına yetecek örneklerle doludur. Bu sebeple gençlerinizi gruplar halinde </a:t>
            </a:r>
            <a:r>
              <a:rPr lang="tr-TR" b="1" dirty="0" smtClean="0"/>
              <a:t>Çanakkale'ye götürüp gezdirmelisiniz.</a:t>
            </a:r>
            <a:endParaRPr lang="tr-TR"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normAutofit lnSpcReduction="10000"/>
          </a:bodyPr>
          <a:lstStyle/>
          <a:p>
            <a:r>
              <a:rPr lang="tr-TR" dirty="0" smtClean="0"/>
              <a:t>Her Türk genci Çanakkale savaşlarının yapıldığı bölgeyi bilerek gezmeli, atalarının ne olmazları başardığını gururla görmeli, iftiharla öğrenmelidirler. Daha sonra onlara demelisiniz ki: Sizler de birlik beraberlik içinde çalışmazsanız düşmanlarınız yine gelirler, Çanakkale'yi işgal etmeye kalkışırlar, yurdunuzda özgür yaşamayı size layık görmezler, tutsakları durumuna düşürmek isterler... Ama çalışır, teknolojiyi yakalarsanız ülkenizi kalkındırır, ilerleyen ülke haline getirirsiniz. Başınız dimdik durursunuz yabancıların karşısında!..“</a:t>
            </a:r>
          </a:p>
          <a:p>
            <a:pPr algn="ctr"/>
            <a:r>
              <a:rPr lang="tr-TR" b="1" dirty="0" smtClean="0"/>
              <a:t>Kendi değerlerimizi kendi çocuklarımıza anlatma konusunda ne kadar ihmallerimizin olduğu Japon eğitimcilerin ikazıyla bir daha ortaya çıkmış bulunmaktadır.</a:t>
            </a:r>
            <a:endParaRPr lang="tr-TR"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3284" name="Rectangle 4"/>
          <p:cNvSpPr>
            <a:spLocks noChangeArrowheads="1"/>
          </p:cNvSpPr>
          <p:nvPr/>
        </p:nvSpPr>
        <p:spPr bwMode="auto">
          <a:xfrm>
            <a:off x="0" y="981075"/>
            <a:ext cx="9144000" cy="5543550"/>
          </a:xfrm>
          <a:prstGeom prst="rect">
            <a:avLst/>
          </a:prstGeom>
          <a:solidFill>
            <a:srgbClr val="CCECFF"/>
          </a:solidFill>
          <a:ln w="19050">
            <a:solidFill>
              <a:srgbClr val="584CEE"/>
            </a:solidFill>
            <a:miter lim="800000"/>
            <a:headEnd/>
            <a:tailEnd/>
          </a:ln>
        </p:spPr>
        <p:txBody>
          <a:bodyPr lIns="92075" tIns="46038" rIns="92075" bIns="46038"/>
          <a:lstStyle/>
          <a:p>
            <a:pPr marL="342900" indent="-342900"/>
            <a:endParaRPr lang="ar-SA" sz="3200" b="1">
              <a:solidFill>
                <a:srgbClr val="000000"/>
              </a:solidFill>
              <a:latin typeface="Traditional Arabic" pitchFamily="2" charset="-78"/>
              <a:cs typeface="Times New Roman" pitchFamily="18" charset="0"/>
            </a:endParaRPr>
          </a:p>
        </p:txBody>
      </p:sp>
      <p:sp>
        <p:nvSpPr>
          <p:cNvPr id="10246" name="Text Box 7"/>
          <p:cNvSpPr txBox="1">
            <a:spLocks noChangeArrowheads="1"/>
          </p:cNvSpPr>
          <p:nvPr/>
        </p:nvSpPr>
        <p:spPr bwMode="auto">
          <a:xfrm>
            <a:off x="684213" y="1052513"/>
            <a:ext cx="6299200" cy="822325"/>
          </a:xfrm>
          <a:prstGeom prst="rect">
            <a:avLst/>
          </a:prstGeom>
          <a:noFill/>
          <a:ln w="9525">
            <a:noFill/>
            <a:miter lim="800000"/>
            <a:headEnd/>
            <a:tailEnd/>
          </a:ln>
        </p:spPr>
        <p:txBody>
          <a:bodyPr>
            <a:spAutoFit/>
          </a:bodyPr>
          <a:lstStyle/>
          <a:p>
            <a:pPr algn="ctr"/>
            <a:r>
              <a:rPr lang="tr-TR" sz="2400" b="1" dirty="0"/>
              <a:t>1 Metre kareye 6 bin mermi..Öyle ki mermiler havada çarpışıyor.. işte belgesi</a:t>
            </a:r>
          </a:p>
        </p:txBody>
      </p:sp>
      <p:pic>
        <p:nvPicPr>
          <p:cNvPr id="10247" name="Picture 10" descr="32"/>
          <p:cNvPicPr>
            <a:picLocks noGrp="1" noChangeAspect="1" noChangeArrowheads="1"/>
          </p:cNvPicPr>
          <p:nvPr>
            <p:ph/>
          </p:nvPr>
        </p:nvPicPr>
        <p:blipFill>
          <a:blip r:embed="rId3" cstate="print"/>
          <a:srcRect/>
          <a:stretch>
            <a:fillRect/>
          </a:stretch>
        </p:blipFill>
        <p:spPr>
          <a:xfrm>
            <a:off x="0" y="1988840"/>
            <a:ext cx="9144000" cy="4419600"/>
          </a:xfrm>
          <a:noFill/>
        </p:spPr>
      </p:pic>
      <p:sp>
        <p:nvSpPr>
          <p:cNvPr id="10248" name="AutoShape 12"/>
          <p:cNvSpPr>
            <a:spLocks noChangeArrowheads="1"/>
          </p:cNvSpPr>
          <p:nvPr/>
        </p:nvSpPr>
        <p:spPr bwMode="auto">
          <a:xfrm>
            <a:off x="5940425" y="1844675"/>
            <a:ext cx="485775" cy="976313"/>
          </a:xfrm>
          <a:prstGeom prst="down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tr-T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nodePh="1">
                                  <p:stCondLst>
                                    <p:cond delay="1000"/>
                                  </p:stCondLst>
                                  <p:endCondLst>
                                    <p:cond evt="begin" delay="0">
                                      <p:tn val="5"/>
                                    </p:cond>
                                  </p:endCondLst>
                                  <p:childTnLst>
                                    <p:set>
                                      <p:cBhvr>
                                        <p:cTn id="6" dur="1" fill="hold">
                                          <p:stCondLst>
                                            <p:cond delay="0"/>
                                          </p:stCondLst>
                                        </p:cTn>
                                        <p:tgtEl>
                                          <p:spTgt spid="353284">
                                            <p:txEl>
                                              <p:charRg st="4294967295" end="4294967295"/>
                                            </p:txEl>
                                          </p:spTgt>
                                        </p:tgtEl>
                                        <p:attrNameLst>
                                          <p:attrName>style.visibility</p:attrName>
                                        </p:attrNameLst>
                                      </p:cBhvr>
                                      <p:to>
                                        <p:strVal val="visible"/>
                                      </p:to>
                                    </p:set>
                                    <p:anim calcmode="lin" valueType="num">
                                      <p:cBhvr>
                                        <p:cTn id="7" dur="500" fill="hold"/>
                                        <p:tgtEl>
                                          <p:spTgt spid="353284">
                                            <p:txEl>
                                              <p:charRg st="4294967295" end="4294967295"/>
                                            </p:txEl>
                                          </p:spTgt>
                                        </p:tgtEl>
                                        <p:attrNameLst>
                                          <p:attrName>ppt_w</p:attrName>
                                        </p:attrNameLst>
                                      </p:cBhvr>
                                      <p:tavLst>
                                        <p:tav tm="0">
                                          <p:val>
                                            <p:fltVal val="0"/>
                                          </p:val>
                                        </p:tav>
                                        <p:tav tm="100000">
                                          <p:val>
                                            <p:strVal val="#ppt_w"/>
                                          </p:val>
                                        </p:tav>
                                      </p:tavLst>
                                    </p:anim>
                                    <p:anim calcmode="lin" valueType="num">
                                      <p:cBhvr>
                                        <p:cTn id="8" dur="500" fill="hold"/>
                                        <p:tgtEl>
                                          <p:spTgt spid="353284">
                                            <p:txEl>
                                              <p:charRg st="4294967295" end="429496729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5331" name="Rectangle 3"/>
          <p:cNvSpPr>
            <a:spLocks noChangeArrowheads="1"/>
          </p:cNvSpPr>
          <p:nvPr/>
        </p:nvSpPr>
        <p:spPr bwMode="auto">
          <a:xfrm>
            <a:off x="0" y="1052513"/>
            <a:ext cx="9144000" cy="5184775"/>
          </a:xfrm>
          <a:prstGeom prst="rect">
            <a:avLst/>
          </a:prstGeom>
          <a:solidFill>
            <a:srgbClr val="FFFF99"/>
          </a:solidFill>
          <a:ln w="9525">
            <a:solidFill>
              <a:srgbClr val="FFCC00"/>
            </a:solidFill>
            <a:miter lim="800000"/>
            <a:headEnd/>
            <a:tailEnd/>
          </a:ln>
        </p:spPr>
        <p:txBody>
          <a:bodyPr lIns="92075" tIns="46038" rIns="92075" bIns="46038"/>
          <a:lstStyle/>
          <a:p>
            <a:pPr marL="342900" indent="-342900"/>
            <a:endParaRPr lang="ar-SA" sz="2500"/>
          </a:p>
        </p:txBody>
      </p:sp>
      <p:pic>
        <p:nvPicPr>
          <p:cNvPr id="12294" name="Picture 7" descr="14"/>
          <p:cNvPicPr>
            <a:picLocks noGrp="1" noChangeAspect="1" noChangeArrowheads="1"/>
          </p:cNvPicPr>
          <p:nvPr>
            <p:ph/>
          </p:nvPr>
        </p:nvPicPr>
        <p:blipFill>
          <a:blip r:embed="rId3" cstate="print"/>
          <a:srcRect/>
          <a:stretch>
            <a:fillRect/>
          </a:stretch>
        </p:blipFill>
        <p:spPr>
          <a:xfrm>
            <a:off x="1187450" y="1052513"/>
            <a:ext cx="6757988" cy="5257800"/>
          </a:xfrm>
          <a:noFill/>
        </p:spPr>
      </p:pic>
      <p:sp>
        <p:nvSpPr>
          <p:cNvPr id="7" name="6 Dikdörtgen"/>
          <p:cNvSpPr/>
          <p:nvPr/>
        </p:nvSpPr>
        <p:spPr>
          <a:xfrm>
            <a:off x="2051720" y="188640"/>
            <a:ext cx="4824536"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tr-TR" sz="3600" kern="10" dirty="0" smtClean="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Destansı Kahramanlıklar</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55331"/>
                                        </p:tgtEl>
                                        <p:attrNameLst>
                                          <p:attrName>style.visibility</p:attrName>
                                        </p:attrNameLst>
                                      </p:cBhvr>
                                      <p:to>
                                        <p:strVal val="visible"/>
                                      </p:to>
                                    </p:set>
                                    <p:anim calcmode="lin" valueType="num">
                                      <p:cBhvr>
                                        <p:cTn id="7" dur="500" fill="hold"/>
                                        <p:tgtEl>
                                          <p:spTgt spid="355331"/>
                                        </p:tgtEl>
                                        <p:attrNameLst>
                                          <p:attrName>ppt_w</p:attrName>
                                        </p:attrNameLst>
                                      </p:cBhvr>
                                      <p:tavLst>
                                        <p:tav tm="0">
                                          <p:val>
                                            <p:fltVal val="0"/>
                                          </p:val>
                                        </p:tav>
                                        <p:tav tm="100000">
                                          <p:val>
                                            <p:strVal val="#ppt_w"/>
                                          </p:val>
                                        </p:tav>
                                      </p:tavLst>
                                    </p:anim>
                                    <p:anim calcmode="lin" valueType="num">
                                      <p:cBhvr>
                                        <p:cTn id="8" dur="500" fill="hold"/>
                                        <p:tgtEl>
                                          <p:spTgt spid="3553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1"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lstStyle/>
          <a:p>
            <a:r>
              <a:rPr lang="tr-TR" sz="2800" kern="10" dirty="0" smtClean="0">
                <a:ln w="9525">
                  <a:solidFill>
                    <a:srgbClr val="000000"/>
                  </a:solidFill>
                  <a:round/>
                  <a:headEnd/>
                  <a:tailEnd/>
                </a:ln>
                <a:solidFill>
                  <a:srgbClr val="990033"/>
                </a:solidFill>
                <a:latin typeface="Arial Black"/>
              </a:rPr>
              <a:t>Ekmek Boşa Gitmesin</a:t>
            </a:r>
          </a:p>
          <a:p>
            <a:pPr algn="ctr"/>
            <a:r>
              <a:rPr lang="tr-TR" sz="2800" b="1" dirty="0" smtClean="0"/>
              <a:t>….Az sonra yemek dağıtılmaya başlanıyor… Yemek dediysek de bu kupkuru bir parça ekmekten başka bir şey değil. Çevredeki tüm yaralılara verdikleri gibi Hüseyin’in yanına da geliyor ve bir parça ekmek uzatıyorlar. Önce alıyor ekmeği. Kim bilir kaç gündür aç. Kaç gündür bu ekmeği hayal etmekte. Hırsla değil, Allah’a büyük bir şükranlık içinde ekmeği ağzına götürüyor. Tam o sırada duruyor. Ekmeği geri çekiyor ağzından ve yanında duran Mehmetçiğe geri veriyor.</a:t>
            </a:r>
            <a:endParaRPr lang="tr-TR" sz="28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lstStyle/>
          <a:p>
            <a:r>
              <a:rPr lang="tr-TR" sz="2800" b="1" dirty="0" smtClean="0"/>
              <a:t>Asker arkadaşları kendisine ekmeği yeme konusunda ısrar ediyorlar. Bunun üzerine onlara, duyulduğunda insanın tüylerini diken diken eden şu ibretli sözleri söylüyor:</a:t>
            </a:r>
          </a:p>
          <a:p>
            <a:r>
              <a:rPr lang="tr-TR" sz="2800" b="1" dirty="0" smtClean="0"/>
              <a:t>“</a:t>
            </a:r>
            <a:r>
              <a:rPr lang="tr-TR" sz="2800" b="1" dirty="0" smtClean="0">
                <a:solidFill>
                  <a:srgbClr val="CC0000"/>
                </a:solidFill>
              </a:rPr>
              <a:t>Kardeşlerim! Bu ekmeği benim yemem doğru değildir. Ben nasıl olsa birazdan öleceğim. Alın bunu, düşmana karşı çarpışacak yiğitlere yedirin de ekmek boşa gitmesin!..” </a:t>
            </a:r>
          </a:p>
          <a:p>
            <a:pPr algn="ctr"/>
            <a:r>
              <a:rPr lang="tr-TR" sz="2800" b="1" dirty="0" smtClean="0"/>
              <a:t>Anadolu’nun yağız delikanlılarından olan Hüseyin, bunları söyledikten sonra ruhunu teslim ediyor. İşte </a:t>
            </a:r>
            <a:r>
              <a:rPr lang="tr-TR" sz="2800" b="1" u="sng" dirty="0" smtClean="0">
                <a:solidFill>
                  <a:srgbClr val="FF00FF"/>
                </a:solidFill>
              </a:rPr>
              <a:t>Çanakkale Destanı bu ahlâkla yazıldı…</a:t>
            </a:r>
          </a:p>
          <a:p>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7027" name="Rectangle 3"/>
          <p:cNvSpPr>
            <a:spLocks noChangeArrowheads="1"/>
          </p:cNvSpPr>
          <p:nvPr/>
        </p:nvSpPr>
        <p:spPr bwMode="auto">
          <a:xfrm>
            <a:off x="0" y="981075"/>
            <a:ext cx="9144000" cy="5472113"/>
          </a:xfrm>
          <a:prstGeom prst="rect">
            <a:avLst/>
          </a:prstGeom>
          <a:solidFill>
            <a:srgbClr val="FFFF99"/>
          </a:solidFill>
          <a:ln w="9525">
            <a:solidFill>
              <a:srgbClr val="FFCC00"/>
            </a:solidFill>
            <a:miter lim="800000"/>
            <a:headEnd/>
            <a:tailEnd/>
          </a:ln>
        </p:spPr>
        <p:txBody>
          <a:bodyPr lIns="92075" tIns="46038" rIns="92075" bIns="46038"/>
          <a:lstStyle/>
          <a:p>
            <a:pPr marL="342900" indent="-342900">
              <a:spcBef>
                <a:spcPct val="20000"/>
              </a:spcBef>
              <a:buClr>
                <a:schemeClr val="accent1"/>
              </a:buClr>
              <a:buSzPct val="65000"/>
              <a:buFont typeface="Wingdings" pitchFamily="2" charset="2"/>
              <a:buChar char="n"/>
            </a:pPr>
            <a:endParaRPr lang="ar-SA" sz="1700" b="1">
              <a:solidFill>
                <a:srgbClr val="FF0000"/>
              </a:solidFill>
              <a:latin typeface="Times New Roman" pitchFamily="18" charset="0"/>
            </a:endParaRPr>
          </a:p>
        </p:txBody>
      </p:sp>
      <p:sp>
        <p:nvSpPr>
          <p:cNvPr id="257028" name="Rectangle 4"/>
          <p:cNvSpPr>
            <a:spLocks noChangeArrowheads="1"/>
          </p:cNvSpPr>
          <p:nvPr/>
        </p:nvSpPr>
        <p:spPr bwMode="auto">
          <a:xfrm>
            <a:off x="0" y="980728"/>
            <a:ext cx="9144000" cy="5472113"/>
          </a:xfrm>
          <a:prstGeom prst="rect">
            <a:avLst/>
          </a:prstGeom>
          <a:solidFill>
            <a:srgbClr val="CCECFF"/>
          </a:solidFill>
          <a:ln w="19050">
            <a:solidFill>
              <a:srgbClr val="584CEE"/>
            </a:solidFill>
            <a:miter lim="800000"/>
            <a:headEnd/>
            <a:tailEnd/>
          </a:ln>
        </p:spPr>
        <p:txBody>
          <a:bodyPr lIns="92075" tIns="46038" rIns="92075" bIns="46038"/>
          <a:lstStyle/>
          <a:p>
            <a:pPr marL="342900" indent="-342900" algn="ctr" rtl="1" eaLnBrk="0" hangingPunct="0"/>
            <a:endParaRPr lang="tr-TR" sz="3200" b="1"/>
          </a:p>
          <a:p>
            <a:pPr marL="342900" indent="-342900" rtl="1" eaLnBrk="0" hangingPunct="0"/>
            <a:endParaRPr lang="ar-SA" sz="2400" b="1"/>
          </a:p>
        </p:txBody>
      </p:sp>
      <p:sp>
        <p:nvSpPr>
          <p:cNvPr id="15366" name="Text Box 6"/>
          <p:cNvSpPr txBox="1">
            <a:spLocks noChangeArrowheads="1"/>
          </p:cNvSpPr>
          <p:nvPr/>
        </p:nvSpPr>
        <p:spPr bwMode="auto">
          <a:xfrm>
            <a:off x="0" y="4941888"/>
            <a:ext cx="9144000" cy="1311275"/>
          </a:xfrm>
          <a:prstGeom prst="rect">
            <a:avLst/>
          </a:prstGeom>
          <a:noFill/>
          <a:ln w="9525">
            <a:noFill/>
            <a:miter lim="800000"/>
            <a:headEnd/>
            <a:tailEnd/>
          </a:ln>
        </p:spPr>
        <p:txBody>
          <a:bodyPr>
            <a:spAutoFit/>
          </a:bodyPr>
          <a:lstStyle/>
          <a:p>
            <a:endParaRPr lang="tr-TR" sz="2000">
              <a:solidFill>
                <a:schemeClr val="hlink"/>
              </a:solidFill>
            </a:endParaRPr>
          </a:p>
          <a:p>
            <a:endParaRPr lang="tr-TR" sz="2000">
              <a:solidFill>
                <a:schemeClr val="hlink"/>
              </a:solidFill>
            </a:endParaRPr>
          </a:p>
          <a:p>
            <a:endParaRPr lang="tr-TR" sz="2000">
              <a:solidFill>
                <a:schemeClr val="hlink"/>
              </a:solidFill>
            </a:endParaRPr>
          </a:p>
          <a:p>
            <a:endParaRPr lang="tr-TR" sz="2000">
              <a:solidFill>
                <a:schemeClr val="hlink"/>
              </a:solidFill>
            </a:endParaRPr>
          </a:p>
        </p:txBody>
      </p:sp>
      <p:sp>
        <p:nvSpPr>
          <p:cNvPr id="15368" name="WordArt 9"/>
          <p:cNvSpPr>
            <a:spLocks noChangeArrowheads="1" noChangeShapeType="1" noTextEdit="1"/>
          </p:cNvSpPr>
          <p:nvPr/>
        </p:nvSpPr>
        <p:spPr bwMode="auto">
          <a:xfrm>
            <a:off x="1476375" y="1196975"/>
            <a:ext cx="6337300" cy="360363"/>
          </a:xfrm>
          <a:prstGeom prst="rect">
            <a:avLst/>
          </a:prstGeom>
        </p:spPr>
        <p:txBody>
          <a:bodyPr wrap="none" fromWordArt="1">
            <a:prstTxWarp prst="textPlain">
              <a:avLst>
                <a:gd name="adj" fmla="val 50000"/>
              </a:avLst>
            </a:prstTxWarp>
          </a:bodyPr>
          <a:lstStyle/>
          <a:p>
            <a:pPr algn="ctr"/>
            <a:r>
              <a:rPr lang="tr-TR" sz="2000" kern="10">
                <a:ln w="9525">
                  <a:solidFill>
                    <a:srgbClr val="000000"/>
                  </a:solidFill>
                  <a:round/>
                  <a:headEnd/>
                  <a:tailEnd/>
                </a:ln>
                <a:solidFill>
                  <a:srgbClr val="990033"/>
                </a:solidFill>
                <a:latin typeface="Arial Black"/>
              </a:rPr>
              <a:t>6-Senin Parmağın Kopmuş</a:t>
            </a:r>
          </a:p>
        </p:txBody>
      </p:sp>
      <p:sp>
        <p:nvSpPr>
          <p:cNvPr id="15369" name="Text Box 10"/>
          <p:cNvSpPr txBox="1">
            <a:spLocks noChangeArrowheads="1"/>
          </p:cNvSpPr>
          <p:nvPr/>
        </p:nvSpPr>
        <p:spPr bwMode="auto">
          <a:xfrm>
            <a:off x="0" y="1700213"/>
            <a:ext cx="4643438" cy="4893647"/>
          </a:xfrm>
          <a:prstGeom prst="rect">
            <a:avLst/>
          </a:prstGeom>
          <a:noFill/>
          <a:ln w="9525">
            <a:noFill/>
            <a:miter lim="800000"/>
            <a:headEnd/>
            <a:tailEnd/>
          </a:ln>
        </p:spPr>
        <p:txBody>
          <a:bodyPr>
            <a:spAutoFit/>
          </a:bodyPr>
          <a:lstStyle/>
          <a:p>
            <a:r>
              <a:rPr lang="tr-TR" sz="2400" b="1" dirty="0"/>
              <a:t>Ezine Geyikli bucağından Halil Helvacı anlatıyor:</a:t>
            </a:r>
            <a:br>
              <a:rPr lang="tr-TR" sz="2400" b="1" dirty="0"/>
            </a:br>
            <a:r>
              <a:rPr lang="tr-TR" sz="2400" b="1" dirty="0"/>
              <a:t> 1892 doğumluyum. </a:t>
            </a:r>
            <a:r>
              <a:rPr lang="tr-TR" sz="2400" b="1" dirty="0" smtClean="0"/>
              <a:t>Çanakkale’de </a:t>
            </a:r>
            <a:r>
              <a:rPr lang="tr-TR" sz="2400" b="1" dirty="0"/>
              <a:t>üç sene bulundum. 27. Alaydanım. Üç sene </a:t>
            </a:r>
            <a:r>
              <a:rPr lang="tr-TR" sz="2400" b="1" dirty="0" smtClean="0"/>
              <a:t> </a:t>
            </a:r>
            <a:r>
              <a:rPr lang="tr-TR" sz="2400" b="1" dirty="0" err="1" smtClean="0"/>
              <a:t>Seddülbahir</a:t>
            </a:r>
            <a:r>
              <a:rPr lang="tr-TR" sz="2400" b="1" dirty="0" smtClean="0"/>
              <a:t>     ve </a:t>
            </a:r>
            <a:r>
              <a:rPr lang="tr-TR" sz="2400" b="1" dirty="0" err="1" smtClean="0"/>
              <a:t>Arıburnun</a:t>
            </a:r>
            <a:r>
              <a:rPr lang="tr-TR" sz="2400" b="1" dirty="0" smtClean="0"/>
              <a:t>’ da </a:t>
            </a:r>
            <a:r>
              <a:rPr lang="tr-TR" sz="2400" b="1" dirty="0"/>
              <a:t>çarpıştım.Bir keresinde üç gün süngü harbi yaptık düşmanla. </a:t>
            </a:r>
            <a:r>
              <a:rPr lang="tr-TR" sz="2400" b="1" dirty="0">
                <a:solidFill>
                  <a:srgbClr val="FF00FF"/>
                </a:solidFill>
              </a:rPr>
              <a:t>Üç günün sonunda yedi kişi kalmışız</a:t>
            </a:r>
            <a:r>
              <a:rPr lang="tr-TR" sz="2400" b="1" dirty="0"/>
              <a:t>. Bizi çavuş yaptılar ve her birimize 10 ar tane er verdiler… </a:t>
            </a:r>
            <a:br>
              <a:rPr lang="tr-TR" sz="2400" b="1" dirty="0"/>
            </a:br>
            <a:endParaRPr lang="tr-TR" sz="2400" b="1" dirty="0"/>
          </a:p>
        </p:txBody>
      </p:sp>
      <p:pic>
        <p:nvPicPr>
          <p:cNvPr id="15370" name="Picture 11" descr="11"/>
          <p:cNvPicPr>
            <a:picLocks noGrp="1" noChangeAspect="1" noChangeArrowheads="1"/>
          </p:cNvPicPr>
          <p:nvPr>
            <p:ph/>
          </p:nvPr>
        </p:nvPicPr>
        <p:blipFill>
          <a:blip r:embed="rId3" cstate="print"/>
          <a:srcRect/>
          <a:stretch>
            <a:fillRect/>
          </a:stretch>
        </p:blipFill>
        <p:spPr>
          <a:xfrm>
            <a:off x="4643438" y="1989138"/>
            <a:ext cx="4500562" cy="3960812"/>
          </a:xfrm>
          <a:noFill/>
        </p:spPr>
      </p:pic>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57028">
                                            <p:txEl>
                                              <p:charRg st="4294967295" end="4294967295"/>
                                            </p:txEl>
                                          </p:spTgt>
                                        </p:tgtEl>
                                        <p:attrNameLst>
                                          <p:attrName>style.visibility</p:attrName>
                                        </p:attrNameLst>
                                      </p:cBhvr>
                                      <p:to>
                                        <p:strVal val="visible"/>
                                      </p:to>
                                    </p:set>
                                    <p:anim calcmode="lin" valueType="num">
                                      <p:cBhvr>
                                        <p:cTn id="7" dur="500" fill="hold"/>
                                        <p:tgtEl>
                                          <p:spTgt spid="257028">
                                            <p:txEl>
                                              <p:charRg st="4294967295" end="4294967295"/>
                                            </p:txEl>
                                          </p:spTgt>
                                        </p:tgtEl>
                                        <p:attrNameLst>
                                          <p:attrName>ppt_w</p:attrName>
                                        </p:attrNameLst>
                                      </p:cBhvr>
                                      <p:tavLst>
                                        <p:tav tm="0">
                                          <p:val>
                                            <p:fltVal val="0"/>
                                          </p:val>
                                        </p:tav>
                                        <p:tav tm="100000">
                                          <p:val>
                                            <p:strVal val="#ppt_w"/>
                                          </p:val>
                                        </p:tav>
                                      </p:tavLst>
                                    </p:anim>
                                    <p:anim calcmode="lin" valueType="num">
                                      <p:cBhvr>
                                        <p:cTn id="8" dur="500" fill="hold"/>
                                        <p:tgtEl>
                                          <p:spTgt spid="257028">
                                            <p:txEl>
                                              <p:charRg st="4294967295" end="4294967295"/>
                                            </p:txEl>
                                          </p:spTgt>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257027"/>
                                        </p:tgtEl>
                                        <p:attrNameLst>
                                          <p:attrName>style.visibility</p:attrName>
                                        </p:attrNameLst>
                                      </p:cBhvr>
                                      <p:to>
                                        <p:strVal val="visible"/>
                                      </p:to>
                                    </p:set>
                                    <p:anim calcmode="lin" valueType="num">
                                      <p:cBhvr>
                                        <p:cTn id="12" dur="500" fill="hold"/>
                                        <p:tgtEl>
                                          <p:spTgt spid="257027"/>
                                        </p:tgtEl>
                                        <p:attrNameLst>
                                          <p:attrName>ppt_w</p:attrName>
                                        </p:attrNameLst>
                                      </p:cBhvr>
                                      <p:tavLst>
                                        <p:tav tm="0">
                                          <p:val>
                                            <p:fltVal val="0"/>
                                          </p:val>
                                        </p:tav>
                                        <p:tav tm="100000">
                                          <p:val>
                                            <p:strVal val="#ppt_w"/>
                                          </p:val>
                                        </p:tav>
                                      </p:tavLst>
                                    </p:anim>
                                    <p:anim calcmode="lin" valueType="num">
                                      <p:cBhvr>
                                        <p:cTn id="13" dur="500" fill="hold"/>
                                        <p:tgtEl>
                                          <p:spTgt spid="2570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animBg="1" autoUpdateAnimBg="0"/>
      <p:bldP spid="25702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normAutofit fontScale="92500" lnSpcReduction="10000"/>
          </a:bodyPr>
          <a:lstStyle/>
          <a:p>
            <a:pPr marL="342900" indent="-342900" algn="ctr">
              <a:buClr>
                <a:schemeClr val="accent1"/>
              </a:buClr>
              <a:buSzPct val="65000"/>
              <a:buNone/>
            </a:pPr>
            <a:r>
              <a:rPr lang="ar-SA" sz="3200" dirty="0" smtClean="0"/>
              <a:t> </a:t>
            </a:r>
            <a:r>
              <a:rPr lang="ar-SA" sz="3200" b="1" dirty="0" smtClean="0"/>
              <a:t>وَلاَ تَحْسَبَنَّ الَّذِينَ قُتِلُواْ فِي  سَبِيلِ اللّهِ أَمْوَاتاً بَلْ أَحْيَاء عِندَ رَبِّهِمْ </a:t>
            </a:r>
            <a:endParaRPr lang="tr-TR" sz="3200" b="1" dirty="0" smtClean="0"/>
          </a:p>
          <a:p>
            <a:pPr marL="342900" indent="-342900">
              <a:buClr>
                <a:schemeClr val="accent1"/>
              </a:buClr>
              <a:buSzPct val="65000"/>
              <a:buNone/>
            </a:pPr>
            <a:r>
              <a:rPr lang="ar-SA" sz="3200" b="1" dirty="0" smtClean="0"/>
              <a:t>يُرْزَقُونَ</a:t>
            </a:r>
            <a:r>
              <a:rPr lang="tr-TR" sz="3000" dirty="0" smtClean="0"/>
              <a:t>“</a:t>
            </a:r>
            <a:r>
              <a:rPr lang="tr-TR" sz="3000" b="1" dirty="0" smtClean="0"/>
              <a:t>Allah yolunda öldürülenleri sakın ölüler sanmayın. Bilakis onlar diridirler,Rableri katında Allah’ın, </a:t>
            </a:r>
            <a:r>
              <a:rPr lang="tr-TR" sz="3000" b="1" dirty="0" err="1" smtClean="0"/>
              <a:t>lütfundan</a:t>
            </a:r>
            <a:r>
              <a:rPr lang="tr-TR" sz="3000" b="1" dirty="0" smtClean="0"/>
              <a:t> kendilerine verdiği nimetlerin sevincini yaşayarak </a:t>
            </a:r>
            <a:r>
              <a:rPr lang="tr-TR" sz="3000" b="1" dirty="0" err="1" smtClean="0"/>
              <a:t>rızıklandırılmaktadırlar</a:t>
            </a:r>
            <a:r>
              <a:rPr lang="tr-TR" sz="3000" b="1" dirty="0" smtClean="0"/>
              <a:t> “</a:t>
            </a:r>
            <a:r>
              <a:rPr lang="tr-TR" sz="3000" dirty="0" smtClean="0"/>
              <a:t> </a:t>
            </a:r>
            <a:r>
              <a:rPr lang="tr-TR" sz="3000" b="1" dirty="0" smtClean="0"/>
              <a:t> </a:t>
            </a:r>
            <a:r>
              <a:rPr lang="tr-TR" sz="3000" dirty="0" smtClean="0"/>
              <a:t> Al-i İmran3/169</a:t>
            </a:r>
          </a:p>
          <a:p>
            <a:pPr marL="342900" indent="-342900">
              <a:buClr>
                <a:schemeClr val="accent1"/>
              </a:buClr>
              <a:buSzPct val="65000"/>
              <a:buFont typeface="Wingdings" pitchFamily="2" charset="2"/>
              <a:buChar char="n"/>
            </a:pPr>
            <a:r>
              <a:rPr lang="tr-TR" sz="3000" b="1" dirty="0" smtClean="0">
                <a:solidFill>
                  <a:srgbClr val="990033"/>
                </a:solidFill>
              </a:rPr>
              <a:t>İnsanoğlunun kendisine verilmiş en kıymetli nimetlerin başında </a:t>
            </a:r>
            <a:r>
              <a:rPr lang="tr-TR" sz="3000" b="1" u="sng" dirty="0" smtClean="0">
                <a:solidFill>
                  <a:srgbClr val="990033"/>
                </a:solidFill>
              </a:rPr>
              <a:t>hayatı</a:t>
            </a:r>
            <a:r>
              <a:rPr lang="tr-TR" sz="3000" b="1" dirty="0" smtClean="0">
                <a:solidFill>
                  <a:srgbClr val="990033"/>
                </a:solidFill>
              </a:rPr>
              <a:t> gelmektedir. İnsanın kendisine sunulmuş olan bu hayatını </a:t>
            </a:r>
            <a:r>
              <a:rPr lang="tr-TR" sz="3000" b="1" dirty="0" smtClean="0">
                <a:solidFill>
                  <a:srgbClr val="FF3399"/>
                </a:solidFill>
              </a:rPr>
              <a:t>din, vatan, millet, bayrak, namus</a:t>
            </a:r>
            <a:r>
              <a:rPr lang="tr-TR" sz="3000" b="1" dirty="0" smtClean="0">
                <a:solidFill>
                  <a:srgbClr val="990033"/>
                </a:solidFill>
              </a:rPr>
              <a:t> gibi milli ve manevi değerlere adaması ise, dünya ve </a:t>
            </a:r>
            <a:r>
              <a:rPr lang="tr-TR" sz="3000" b="1" dirty="0" err="1" smtClean="0">
                <a:solidFill>
                  <a:srgbClr val="990033"/>
                </a:solidFill>
              </a:rPr>
              <a:t>ahiret</a:t>
            </a:r>
            <a:r>
              <a:rPr lang="tr-TR" sz="3000" b="1" dirty="0" smtClean="0">
                <a:solidFill>
                  <a:srgbClr val="990033"/>
                </a:solidFill>
              </a:rPr>
              <a:t> için en yüksek mertebelere ulaşmasına vesiledir…</a:t>
            </a:r>
            <a:r>
              <a:rPr lang="tr-TR" sz="3000" b="1" dirty="0" smtClean="0"/>
              <a:t> </a:t>
            </a:r>
            <a:endParaRPr lang="tr-TR" sz="3000" dirty="0" smtClean="0"/>
          </a:p>
          <a:p>
            <a:pPr marL="342900" indent="-342900" algn="ctr">
              <a:buClr>
                <a:schemeClr val="accent1"/>
              </a:buClr>
              <a:buSzPct val="65000"/>
              <a:buNone/>
            </a:pPr>
            <a:endParaRPr lang="ar-SA" sz="32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normAutofit/>
          </a:bodyPr>
          <a:lstStyle/>
          <a:p>
            <a:r>
              <a:rPr lang="tr-TR" sz="2800" b="1" dirty="0" smtClean="0"/>
              <a:t>Bir gün </a:t>
            </a:r>
            <a:r>
              <a:rPr lang="tr-TR" sz="2800" b="1" dirty="0" err="1" smtClean="0"/>
              <a:t>Arıburnun’da</a:t>
            </a:r>
            <a:r>
              <a:rPr lang="tr-TR" sz="2800" b="1" dirty="0" smtClean="0"/>
              <a:t> mevzilerden düşmana doğru ateş ediyoruz. </a:t>
            </a:r>
            <a:r>
              <a:rPr lang="tr-TR" sz="2800" b="1" dirty="0" smtClean="0">
                <a:solidFill>
                  <a:srgbClr val="FF3399"/>
                </a:solidFill>
              </a:rPr>
              <a:t>Çekiyorum tetiği, çekiyorum, çekiyorum tüfek patlamıyor, ateş almıyor</a:t>
            </a:r>
            <a:r>
              <a:rPr lang="tr-TR" sz="2800" b="1" dirty="0" smtClean="0"/>
              <a:t>. Tüfek bozuldu herhalde, dedim. Bir arkadaş vardı yanımda ona dedim:</a:t>
            </a:r>
            <a:br>
              <a:rPr lang="tr-TR" sz="2800" b="1" dirty="0" smtClean="0"/>
            </a:br>
            <a:r>
              <a:rPr lang="tr-TR" sz="2800" b="1" dirty="0" smtClean="0"/>
              <a:t>    -Bak hele benim tüfek bozulmuş, ateşlemiyor.</a:t>
            </a:r>
            <a:br>
              <a:rPr lang="tr-TR" sz="2800" b="1" dirty="0" smtClean="0"/>
            </a:br>
            <a:r>
              <a:rPr lang="tr-TR" sz="2800" b="1" dirty="0" smtClean="0"/>
              <a:t>   Arkadaş bir baktı benden yana.</a:t>
            </a:r>
            <a:br>
              <a:rPr lang="tr-TR" sz="2800" b="1" dirty="0" smtClean="0"/>
            </a:br>
            <a:r>
              <a:rPr lang="tr-TR" sz="2800" b="1" dirty="0" smtClean="0"/>
              <a:t>    -</a:t>
            </a:r>
            <a:r>
              <a:rPr lang="tr-TR" sz="2800" b="1" dirty="0" smtClean="0">
                <a:solidFill>
                  <a:srgbClr val="FF0066"/>
                </a:solidFill>
              </a:rPr>
              <a:t>Ne bozulmuşu yahu, senin parmak gitmiş,</a:t>
            </a:r>
            <a:r>
              <a:rPr lang="tr-TR" sz="2800" b="1" dirty="0" smtClean="0"/>
              <a:t> dedi.</a:t>
            </a:r>
            <a:br>
              <a:rPr lang="tr-TR" sz="2800" b="1" dirty="0" smtClean="0"/>
            </a:br>
            <a:r>
              <a:rPr lang="tr-TR" sz="2800" b="1" dirty="0" smtClean="0"/>
              <a:t>  Ben o zaman acısını duydum işte. Cız etti içim. Bir kurşun gelmiş, tetiği çektiğim parmağımı alıp götürmüş, orta yerinden.</a:t>
            </a:r>
            <a:endParaRPr lang="tr-TR"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normAutofit fontScale="92500" lnSpcReduction="20000"/>
          </a:bodyPr>
          <a:lstStyle/>
          <a:p>
            <a:pPr algn="ctr">
              <a:buNone/>
            </a:pPr>
            <a:r>
              <a:rPr lang="tr-TR" sz="2800" i="1" kern="10" dirty="0" smtClean="0">
                <a:ln w="9525">
                  <a:solidFill>
                    <a:srgbClr val="000000"/>
                  </a:solidFill>
                  <a:round/>
                  <a:headEnd/>
                  <a:tailEnd/>
                </a:ln>
                <a:solidFill>
                  <a:srgbClr val="990033"/>
                </a:solidFill>
                <a:effectLst>
                  <a:outerShdw dist="35921" dir="2700000" algn="ctr" rotWithShape="0">
                    <a:srgbClr val="808080">
                      <a:alpha val="79999"/>
                    </a:srgbClr>
                  </a:outerShdw>
                </a:effectLst>
                <a:latin typeface="Arial Black"/>
              </a:rPr>
              <a:t>1915'te Okullar Mezun veremedi</a:t>
            </a:r>
          </a:p>
          <a:p>
            <a:pPr algn="ctr">
              <a:buNone/>
            </a:pPr>
            <a:r>
              <a:rPr lang="tr-TR" sz="3200" b="1" dirty="0" smtClean="0"/>
              <a:t>Ağır adımlarla sınıfın merdivenlerini çıkmaktaydı. Her gün seslerini sınıfın kapısına yaklaştığında duymaya alışık olan Ahmet Fevzi Bey sınıftan hiçbir sesin gelmediğini fark etti. İçeriye girdiğinde sınıfın boş olduğunu gördü; masasına doğru ilerlediğinde tahtadaki yazıyı fark etti. Tahtada: </a:t>
            </a:r>
            <a:r>
              <a:rPr lang="tr-TR" sz="3200" b="1" dirty="0" smtClean="0">
                <a:solidFill>
                  <a:srgbClr val="FF3399"/>
                </a:solidFill>
              </a:rPr>
              <a:t>'Hocam biz hep beraber karar verdik ve Çanakkale'ye gidiyoruz sizi de orada bekliyoruz. Hakkınızı helâl edin! Allahaısmarladık!'</a:t>
            </a:r>
            <a:r>
              <a:rPr lang="tr-TR" sz="3200" b="1" dirty="0" smtClean="0"/>
              <a:t> yazıyordu. </a:t>
            </a:r>
            <a:br>
              <a:rPr lang="tr-TR" sz="3200" b="1" dirty="0" smtClean="0"/>
            </a:br>
            <a:r>
              <a:rPr lang="tr-TR" sz="2800" b="1" dirty="0" smtClean="0"/>
              <a:t/>
            </a:r>
            <a:br>
              <a:rPr lang="tr-TR" sz="2800" b="1" dirty="0" smtClean="0"/>
            </a:br>
            <a:r>
              <a:rPr lang="tr-TR" sz="2800" dirty="0" smtClean="0"/>
              <a:t/>
            </a:r>
            <a:br>
              <a:rPr lang="tr-TR" sz="2800" dirty="0" smtClean="0"/>
            </a:br>
            <a:endParaRPr lang="tr-TR" sz="2800" dirty="0" smtClean="0"/>
          </a:p>
          <a:p>
            <a:pPr algn="ctr">
              <a:buNone/>
            </a:pPr>
            <a:endParaRPr lang="tr-TR" sz="2800" i="1" kern="10" dirty="0">
              <a:ln w="9525">
                <a:solidFill>
                  <a:srgbClr val="000000"/>
                </a:solidFill>
                <a:round/>
                <a:headEnd/>
                <a:tailEnd/>
              </a:ln>
              <a:solidFill>
                <a:srgbClr val="990033"/>
              </a:solidFill>
              <a:effectLst>
                <a:outerShdw dist="35921" dir="2700000" algn="ctr" rotWithShape="0">
                  <a:srgbClr val="808080">
                    <a:alpha val="79999"/>
                  </a:srgbClr>
                </a:outerShdw>
              </a:effectLst>
              <a:latin typeface="Arial Black"/>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normAutofit/>
          </a:bodyPr>
          <a:lstStyle/>
          <a:p>
            <a:r>
              <a:rPr lang="tr-TR" sz="3200" b="1" dirty="0" smtClean="0"/>
              <a:t>Ahmet Fevzi Bey'in kanı donmuş, son bir solukla kendisini dışarı atmıştı. Gözlerinden sicim gibi yaşlar akmaktaydı. Artık onun da İstanbul'da durmasının bir </a:t>
            </a:r>
            <a:r>
              <a:rPr lang="tr-TR" sz="3200" b="1" dirty="0" err="1" smtClean="0"/>
              <a:t>mânâsı</a:t>
            </a:r>
            <a:r>
              <a:rPr lang="tr-TR" sz="3200" b="1" dirty="0" smtClean="0"/>
              <a:t> kalmamıştı. İstikamet belliydi Çanakkale.  1915'te birçok okulumuzda buna benzer durumlar yaşanmıştı ve </a:t>
            </a:r>
            <a:r>
              <a:rPr lang="tr-TR" sz="3200" b="1" dirty="0" smtClean="0">
                <a:solidFill>
                  <a:srgbClr val="FF00FF"/>
                </a:solidFill>
              </a:rPr>
              <a:t>o sene bu okullarımız mezun verememişti</a:t>
            </a:r>
            <a:r>
              <a:rPr lang="tr-TR" sz="3200" b="1" dirty="0" smtClean="0"/>
              <a:t>. Öğretmenlerin talebeleriyle kavuşup gülle yağmurlarının altında onları mezun ettikleri yerdir Çanakkale.</a:t>
            </a:r>
            <a:endParaRPr lang="tr-TR" sz="3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normAutofit fontScale="92500"/>
          </a:bodyPr>
          <a:lstStyle/>
          <a:p>
            <a:pPr algn="ctr"/>
            <a:r>
              <a:rPr lang="tr-TR" sz="2800" kern="10" dirty="0" smtClean="0">
                <a:ln w="9525">
                  <a:round/>
                  <a:headEnd/>
                  <a:tailEnd/>
                </a:ln>
                <a:solidFill>
                  <a:srgbClr val="FF0066"/>
                </a:solidFill>
                <a:latin typeface="Times New Roman"/>
                <a:cs typeface="Times New Roman"/>
              </a:rPr>
              <a:t>Çanakkale'nin Manevi cephesi</a:t>
            </a:r>
          </a:p>
          <a:p>
            <a:pPr algn="ctr"/>
            <a:r>
              <a:rPr lang="tr-TR" sz="3500" b="1" dirty="0" smtClean="0">
                <a:solidFill>
                  <a:srgbClr val="FF0000"/>
                </a:solidFill>
              </a:rPr>
              <a:t>Niçin Zahmet Buyurdunuz Ya </a:t>
            </a:r>
            <a:r>
              <a:rPr lang="tr-TR" sz="3500" b="1" dirty="0" err="1" smtClean="0">
                <a:solidFill>
                  <a:srgbClr val="FF0000"/>
                </a:solidFill>
              </a:rPr>
              <a:t>Rasulallah</a:t>
            </a:r>
            <a:r>
              <a:rPr lang="tr-TR" sz="3500" b="1" dirty="0" smtClean="0">
                <a:solidFill>
                  <a:srgbClr val="FF0000"/>
                </a:solidFill>
              </a:rPr>
              <a:t>!</a:t>
            </a:r>
          </a:p>
          <a:p>
            <a:pPr algn="ctr"/>
            <a:r>
              <a:rPr lang="tr-TR" sz="2800" b="1" dirty="0" smtClean="0"/>
              <a:t>11 Temmuz 1915 günü </a:t>
            </a:r>
            <a:r>
              <a:rPr lang="tr-TR" sz="2800" b="1" dirty="0" err="1" smtClean="0"/>
              <a:t>Kerevizdere’de</a:t>
            </a:r>
            <a:r>
              <a:rPr lang="tr-TR" sz="2800" b="1" dirty="0" smtClean="0"/>
              <a:t> saldıran Fransızlara gün biterken büyük kayıp verdirildi. Fransız ölüleri siperlerimizin önünü doldurmuştu. 17. alay komutanı </a:t>
            </a:r>
            <a:r>
              <a:rPr lang="tr-TR" sz="2800" b="1" dirty="0" smtClean="0">
                <a:solidFill>
                  <a:srgbClr val="FF0000"/>
                </a:solidFill>
              </a:rPr>
              <a:t>Yarbay Hasan Bey </a:t>
            </a:r>
            <a:r>
              <a:rPr lang="tr-TR" sz="2800" b="1" dirty="0" smtClean="0"/>
              <a:t>yerde yatan Fransız ölüleri arasında bir kıpırdama gördü, eğildi ve </a:t>
            </a:r>
            <a:r>
              <a:rPr lang="tr-TR" sz="2800" b="1" dirty="0" smtClean="0">
                <a:solidFill>
                  <a:srgbClr val="FF0000"/>
                </a:solidFill>
              </a:rPr>
              <a:t>yaralı askeri </a:t>
            </a:r>
            <a:r>
              <a:rPr lang="tr-TR" sz="2800" b="1" dirty="0" err="1" smtClean="0">
                <a:solidFill>
                  <a:srgbClr val="FF0000"/>
                </a:solidFill>
              </a:rPr>
              <a:t>omuzundan</a:t>
            </a:r>
            <a:r>
              <a:rPr lang="tr-TR" sz="2800" b="1" dirty="0" smtClean="0">
                <a:solidFill>
                  <a:srgbClr val="FF0000"/>
                </a:solidFill>
              </a:rPr>
              <a:t> tutarak çevirdi</a:t>
            </a:r>
            <a:r>
              <a:rPr lang="tr-TR" sz="2800" b="1" dirty="0" smtClean="0"/>
              <a:t>. Yaralı Fransız ani bir hareketle elindeki süngüyü Yarbay Hasan Bey’in göğsüne sapladı. Alay komutanı gafil avlanmıştı, yere yıkıldı “</a:t>
            </a:r>
            <a:r>
              <a:rPr lang="tr-TR" sz="2800" b="1" dirty="0" smtClean="0">
                <a:solidFill>
                  <a:srgbClr val="FF0000"/>
                </a:solidFill>
              </a:rPr>
              <a:t>Allah Şahidimdir ki </a:t>
            </a:r>
            <a:r>
              <a:rPr lang="tr-TR" sz="2800" b="1" dirty="0" err="1" smtClean="0">
                <a:solidFill>
                  <a:srgbClr val="FF0000"/>
                </a:solidFill>
              </a:rPr>
              <a:t>Fransıza</a:t>
            </a:r>
            <a:r>
              <a:rPr lang="tr-TR" sz="2800" b="1" dirty="0" smtClean="0">
                <a:solidFill>
                  <a:srgbClr val="FF0000"/>
                </a:solidFill>
              </a:rPr>
              <a:t> yardım edecektim</a:t>
            </a:r>
            <a:r>
              <a:rPr lang="tr-TR" sz="2800" b="1" dirty="0" smtClean="0"/>
              <a:t>” diyebildi. Alay imamı başında </a:t>
            </a:r>
            <a:r>
              <a:rPr lang="tr-TR" sz="2800" b="1" dirty="0" err="1" smtClean="0"/>
              <a:t>Kur’an</a:t>
            </a:r>
            <a:r>
              <a:rPr lang="tr-TR" sz="2800" b="1" dirty="0" smtClean="0"/>
              <a:t> okumaya başladı….</a:t>
            </a:r>
            <a:endParaRPr lang="ar-SA" sz="2800" b="1" dirty="0" smtClean="0"/>
          </a:p>
          <a:p>
            <a:pPr algn="ctr"/>
            <a:endParaRPr lang="tr-TR" sz="2800" kern="10" dirty="0">
              <a:ln w="9525">
                <a:round/>
                <a:headEnd/>
                <a:tailEnd/>
              </a:ln>
              <a:solidFill>
                <a:srgbClr val="FF0066"/>
              </a:solidFill>
              <a:latin typeface="Times New Roman"/>
              <a:cs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normAutofit fontScale="92500" lnSpcReduction="20000"/>
          </a:bodyPr>
          <a:lstStyle/>
          <a:p>
            <a:pPr marL="342900" indent="-342900" algn="ctr"/>
            <a:r>
              <a:rPr lang="tr-TR" sz="3000" b="1" dirty="0" smtClean="0">
                <a:solidFill>
                  <a:srgbClr val="FF0000"/>
                </a:solidFill>
              </a:rPr>
              <a:t>Yarbay Hasan Bey </a:t>
            </a:r>
            <a:r>
              <a:rPr lang="tr-TR" sz="3000" b="1" dirty="0" smtClean="0"/>
              <a:t>“İmam efendi La havle </a:t>
            </a:r>
            <a:r>
              <a:rPr lang="tr-TR" sz="3000" b="1" dirty="0" err="1" smtClean="0"/>
              <a:t>vela</a:t>
            </a:r>
            <a:r>
              <a:rPr lang="tr-TR" sz="3000" b="1" dirty="0" smtClean="0"/>
              <a:t> kuvvete illa </a:t>
            </a:r>
            <a:r>
              <a:rPr lang="tr-TR" sz="3000" b="1" dirty="0" err="1" smtClean="0"/>
              <a:t>billahil</a:t>
            </a:r>
            <a:r>
              <a:rPr lang="tr-TR" sz="3000" b="1" dirty="0" smtClean="0"/>
              <a:t> </a:t>
            </a:r>
            <a:r>
              <a:rPr lang="tr-TR" sz="3000" b="1" dirty="0" err="1" smtClean="0"/>
              <a:t>Aliyyil</a:t>
            </a:r>
            <a:r>
              <a:rPr lang="tr-TR" sz="3000" b="1" dirty="0" smtClean="0"/>
              <a:t> azim” duasını 33 kere okuyun” dedi. Kendisi de okudu. Sonra “</a:t>
            </a:r>
            <a:r>
              <a:rPr lang="tr-TR" sz="3000" b="1" dirty="0" smtClean="0">
                <a:solidFill>
                  <a:srgbClr val="FF0000"/>
                </a:solidFill>
              </a:rPr>
              <a:t>Beni ayağa kaldırınız</a:t>
            </a:r>
            <a:r>
              <a:rPr lang="tr-TR" sz="3000" b="1" dirty="0" smtClean="0"/>
              <a:t>” dedi. Koltuk altlarından tutarak ayağa kaldırdılar. Yarbay Hasan Bey birden “</a:t>
            </a:r>
            <a:r>
              <a:rPr lang="tr-TR" sz="3000" b="1" dirty="0" smtClean="0">
                <a:solidFill>
                  <a:srgbClr val="FF0000"/>
                </a:solidFill>
              </a:rPr>
              <a:t>La ilahe illallah </a:t>
            </a:r>
            <a:r>
              <a:rPr lang="tr-TR" sz="3000" b="1" dirty="0" err="1" smtClean="0">
                <a:solidFill>
                  <a:srgbClr val="FF0000"/>
                </a:solidFill>
              </a:rPr>
              <a:t>Muhammedün</a:t>
            </a:r>
            <a:r>
              <a:rPr lang="tr-TR" sz="3000" b="1" dirty="0" smtClean="0">
                <a:solidFill>
                  <a:srgbClr val="FF0000"/>
                </a:solidFill>
              </a:rPr>
              <a:t> </a:t>
            </a:r>
            <a:r>
              <a:rPr lang="tr-TR" sz="3000" b="1" dirty="0" err="1" smtClean="0">
                <a:solidFill>
                  <a:srgbClr val="FF0000"/>
                </a:solidFill>
              </a:rPr>
              <a:t>Rasulullah</a:t>
            </a:r>
            <a:r>
              <a:rPr lang="tr-TR" sz="3000" b="1" dirty="0" smtClean="0"/>
              <a:t>” dedi. Gözlerini ileriye dikmişti... Yüzünde bir tebessüm belirdi ve yüksek sesle “</a:t>
            </a:r>
            <a:r>
              <a:rPr lang="tr-TR" sz="3000" b="1" dirty="0" smtClean="0">
                <a:solidFill>
                  <a:srgbClr val="FF0066"/>
                </a:solidFill>
              </a:rPr>
              <a:t>Niçin zahmet buyurdunuz YA RASULALLAH</a:t>
            </a:r>
            <a:r>
              <a:rPr lang="tr-TR" sz="3000" b="1" dirty="0" smtClean="0"/>
              <a:t>” dedi.</a:t>
            </a:r>
            <a:br>
              <a:rPr lang="tr-TR" sz="3000" b="1" dirty="0" smtClean="0"/>
            </a:br>
            <a:r>
              <a:rPr lang="tr-TR" sz="3000" b="1" dirty="0" smtClean="0"/>
              <a:t>Bu sözler Hasan Bey’in son sözleri olmuştu. </a:t>
            </a:r>
            <a:r>
              <a:rPr lang="tr-TR" sz="3000" b="1" dirty="0" smtClean="0">
                <a:solidFill>
                  <a:srgbClr val="FF0000"/>
                </a:solidFill>
              </a:rPr>
              <a:t>O; Kainatın Efendisiyle birlikte ötelere doğru kanatlanmıştı.</a:t>
            </a:r>
          </a:p>
          <a:p>
            <a:pPr marL="342900" indent="-342900" algn="ctr">
              <a:buNone/>
            </a:pPr>
            <a:r>
              <a:rPr lang="tr-TR" dirty="0" smtClean="0"/>
              <a:t/>
            </a:r>
            <a:br>
              <a:rPr lang="tr-TR" dirty="0" smtClean="0"/>
            </a:br>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normAutofit/>
          </a:bodyPr>
          <a:lstStyle/>
          <a:p>
            <a:pPr algn="ctr"/>
            <a:r>
              <a:rPr lang="tr-TR" sz="3600" dirty="0" smtClean="0">
                <a:solidFill>
                  <a:srgbClr val="FF0000"/>
                </a:solidFill>
              </a:rPr>
              <a:t>Binbaşı Lütfi Bey:Yetiş Ya Muhammed Kitabın elden Gidiyor!</a:t>
            </a:r>
          </a:p>
          <a:p>
            <a:pPr algn="ctr"/>
            <a:r>
              <a:rPr lang="tr-TR" sz="3600" b="1" dirty="0" smtClean="0"/>
              <a:t>Bunun hikâyesi şöyle anlatılır:</a:t>
            </a:r>
            <a:br>
              <a:rPr lang="tr-TR" sz="3600" b="1" dirty="0" smtClean="0"/>
            </a:br>
            <a:r>
              <a:rPr lang="tr-TR" sz="3600" b="1" dirty="0" smtClean="0"/>
              <a:t>“1915 yılı haccına Allah dostu, âlim, aşık </a:t>
            </a:r>
            <a:r>
              <a:rPr lang="tr-TR" sz="3600" b="1" dirty="0" smtClean="0">
                <a:solidFill>
                  <a:srgbClr val="FF0000"/>
                </a:solidFill>
              </a:rPr>
              <a:t>Hintli </a:t>
            </a:r>
            <a:r>
              <a:rPr lang="tr-TR" sz="3600" b="1" dirty="0" smtClean="0"/>
              <a:t>bir zat gelir. </a:t>
            </a:r>
            <a:r>
              <a:rPr lang="tr-TR" sz="3600" b="1" dirty="0" err="1" smtClean="0"/>
              <a:t>Rasulullah’ı</a:t>
            </a:r>
            <a:r>
              <a:rPr lang="tr-TR" sz="3600" b="1" dirty="0" smtClean="0"/>
              <a:t> türbe-i saadetlerinde ziyaret etmiş, arkasından derin bir hüzne kapılıp acı gözyaşları dökmeğe başlamıştı. Bu zatın bu hali gittikçe artıyordu…</a:t>
            </a:r>
            <a:endParaRPr lang="tr-TR" sz="3600" b="1" dirty="0" smtClean="0">
              <a:solidFill>
                <a:srgbClr val="CC0000"/>
              </a:solidFill>
            </a:endParaRPr>
          </a:p>
          <a:p>
            <a:pPr algn="ctr"/>
            <a:endParaRPr lang="tr-TR" sz="3600" dirty="0">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lstStyle/>
          <a:p>
            <a:pPr algn="ctr"/>
            <a:r>
              <a:rPr lang="tr-TR" sz="2800" b="1" dirty="0" smtClean="0"/>
              <a:t>Sebebini kendine sorduklarında şöyle cevap verdi: “Bana bunca yıl sonra hac nasip oldu. Güzeller Güzeline ziyarete geldim, huzurunda özlem giderecektim, ama </a:t>
            </a:r>
            <a:r>
              <a:rPr lang="tr-TR" sz="2800" b="1" dirty="0" err="1" smtClean="0"/>
              <a:t>müşahade</a:t>
            </a:r>
            <a:r>
              <a:rPr lang="tr-TR" sz="2800" b="1" dirty="0" smtClean="0"/>
              <a:t> ettim ki O makamında değil. İşte bu düşünceyle perişanım.” Düşünceli bir şekilde Hintli zattan ayrılan türbedar o gece rüyasında Sevgili Peygamberimiz (s.a.v)’i görür ve türbedara şunları söyler: “</a:t>
            </a:r>
            <a:r>
              <a:rPr lang="tr-TR" sz="2800" b="1" dirty="0" smtClean="0">
                <a:solidFill>
                  <a:srgbClr val="FF0066"/>
                </a:solidFill>
              </a:rPr>
              <a:t>Evet ben şimdi Medine’de değilim, </a:t>
            </a:r>
            <a:r>
              <a:rPr lang="tr-TR" sz="2800" b="1" dirty="0" err="1" smtClean="0">
                <a:solidFill>
                  <a:srgbClr val="FF0066"/>
                </a:solidFill>
              </a:rPr>
              <a:t>Çanakkalede</a:t>
            </a:r>
            <a:r>
              <a:rPr lang="tr-TR" sz="2800" b="1" dirty="0" smtClean="0">
                <a:solidFill>
                  <a:srgbClr val="FF0066"/>
                </a:solidFill>
              </a:rPr>
              <a:t> çok zor durumda olan asker evlatlarımın yardımına geldim.”</a:t>
            </a:r>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1340768"/>
            <a:ext cx="8568952" cy="5184576"/>
          </a:xfrm>
        </p:spPr>
        <p:txBody>
          <a:bodyPr>
            <a:normAutofit/>
          </a:bodyPr>
          <a:lstStyle/>
          <a:p>
            <a:pPr marL="342900" indent="-342900"/>
            <a:r>
              <a:rPr lang="tr-TR" sz="2800" b="1" u="sng" dirty="0" smtClean="0">
                <a:solidFill>
                  <a:srgbClr val="FF0066"/>
                </a:solidFill>
              </a:rPr>
              <a:t>Git Oğul Öl de Köye Dönme:</a:t>
            </a:r>
          </a:p>
          <a:p>
            <a:pPr marL="342900" indent="-342900" algn="ctr"/>
            <a:r>
              <a:rPr lang="tr-TR" sz="2800" b="1" dirty="0" smtClean="0">
                <a:solidFill>
                  <a:srgbClr val="990033"/>
                </a:solidFill>
              </a:rPr>
              <a:t>Cihan harbinin bütün cephelerde devam ettiği, vatanın </a:t>
            </a:r>
            <a:br>
              <a:rPr lang="tr-TR" sz="2800" b="1" dirty="0" smtClean="0">
                <a:solidFill>
                  <a:srgbClr val="990033"/>
                </a:solidFill>
              </a:rPr>
            </a:br>
            <a:r>
              <a:rPr lang="tr-TR" sz="2800" b="1" dirty="0" smtClean="0">
                <a:solidFill>
                  <a:srgbClr val="990033"/>
                </a:solidFill>
              </a:rPr>
              <a:t>her tarafından barut ve kan kokusunun yayıldığı, 1915  </a:t>
            </a:r>
            <a:br>
              <a:rPr lang="tr-TR" sz="2800" b="1" dirty="0" smtClean="0">
                <a:solidFill>
                  <a:srgbClr val="990033"/>
                </a:solidFill>
              </a:rPr>
            </a:br>
            <a:r>
              <a:rPr lang="tr-TR" sz="2800" b="1" dirty="0" smtClean="0">
                <a:solidFill>
                  <a:srgbClr val="990033"/>
                </a:solidFill>
              </a:rPr>
              <a:t>senesi sonbaharının serin ve yağışlı günlerinin birinde, ak       </a:t>
            </a:r>
            <a:br>
              <a:rPr lang="tr-TR" sz="2800" b="1" dirty="0" smtClean="0">
                <a:solidFill>
                  <a:srgbClr val="990033"/>
                </a:solidFill>
              </a:rPr>
            </a:br>
            <a:r>
              <a:rPr lang="tr-TR" sz="2800" b="1" dirty="0" smtClean="0">
                <a:solidFill>
                  <a:srgbClr val="990033"/>
                </a:solidFill>
              </a:rPr>
              <a:t>saçlı beli bükülmüş, soluk benizli ihtiyar bir ananın, Bilecik istasyonundan " </a:t>
            </a:r>
            <a:r>
              <a:rPr lang="tr-TR" sz="2800" b="1" dirty="0" err="1" smtClean="0">
                <a:solidFill>
                  <a:srgbClr val="990033"/>
                </a:solidFill>
              </a:rPr>
              <a:t>Sögüt'ün</a:t>
            </a:r>
            <a:r>
              <a:rPr lang="tr-TR" sz="2800" b="1" dirty="0" smtClean="0">
                <a:solidFill>
                  <a:srgbClr val="990033"/>
                </a:solidFill>
              </a:rPr>
              <a:t> Akgünlü köyünden Mehmet oğlu Hüseyin namlı tazecik oğlunu cepheye uğurladığını...</a:t>
            </a:r>
            <a:endParaRPr lang="tr-TR" sz="2800" dirty="0"/>
          </a:p>
        </p:txBody>
      </p:sp>
      <p:sp>
        <p:nvSpPr>
          <p:cNvPr id="4" name="3 Dikdörtgen"/>
          <p:cNvSpPr/>
          <p:nvPr/>
        </p:nvSpPr>
        <p:spPr>
          <a:xfrm>
            <a:off x="1763688" y="404664"/>
            <a:ext cx="5544616" cy="8640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3200" b="1" dirty="0" smtClean="0"/>
              <a:t>Cepheyi Besleyen Analar</a:t>
            </a:r>
            <a:endParaRPr lang="tr-TR" sz="32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normAutofit lnSpcReduction="10000"/>
          </a:bodyPr>
          <a:lstStyle/>
          <a:p>
            <a:pPr marL="342900" indent="-342900" eaLnBrk="0" hangingPunct="0"/>
            <a:r>
              <a:rPr lang="tr-TR" sz="2800" b="1" dirty="0" smtClean="0">
                <a:solidFill>
                  <a:srgbClr val="990033"/>
                </a:solidFill>
              </a:rPr>
              <a:t>….Uğurlarken de : </a:t>
            </a:r>
          </a:p>
          <a:p>
            <a:pPr marL="342900" indent="-342900" algn="ctr" eaLnBrk="0" hangingPunct="0"/>
            <a:r>
              <a:rPr lang="tr-TR" sz="2800" b="1" dirty="0" smtClean="0">
                <a:solidFill>
                  <a:srgbClr val="990033"/>
                </a:solidFill>
              </a:rPr>
              <a:t>" </a:t>
            </a:r>
            <a:r>
              <a:rPr lang="tr-TR" sz="2800" b="1" dirty="0" err="1" smtClean="0">
                <a:solidFill>
                  <a:srgbClr val="FF0066"/>
                </a:solidFill>
              </a:rPr>
              <a:t>Hüseyinim</a:t>
            </a:r>
            <a:r>
              <a:rPr lang="tr-TR" sz="2800" b="1" dirty="0" smtClean="0">
                <a:solidFill>
                  <a:srgbClr val="FF0066"/>
                </a:solidFill>
              </a:rPr>
              <a:t>, yiğit oğlum benim!.. Dayın Şıpka da baban </a:t>
            </a:r>
            <a:r>
              <a:rPr lang="tr-TR" sz="2800" b="1" dirty="0" err="1" smtClean="0">
                <a:solidFill>
                  <a:srgbClr val="FF0066"/>
                </a:solidFill>
              </a:rPr>
              <a:t>Dömeke</a:t>
            </a:r>
            <a:r>
              <a:rPr lang="tr-TR" sz="2800" b="1" dirty="0" smtClean="0">
                <a:solidFill>
                  <a:srgbClr val="FF0066"/>
                </a:solidFill>
              </a:rPr>
              <a:t> de, ağabeylerin Çanakkale'de </a:t>
            </a:r>
            <a:r>
              <a:rPr lang="tr-TR" sz="2800" b="1" dirty="0" err="1" smtClean="0">
                <a:solidFill>
                  <a:srgbClr val="FF0066"/>
                </a:solidFill>
              </a:rPr>
              <a:t>şehid</a:t>
            </a:r>
            <a:r>
              <a:rPr lang="tr-TR" sz="2800" b="1" dirty="0" smtClean="0">
                <a:solidFill>
                  <a:srgbClr val="FF0066"/>
                </a:solidFill>
              </a:rPr>
              <a:t> düştüler. Bak, son yongam sensin. Eğer </a:t>
            </a:r>
            <a:r>
              <a:rPr lang="tr-TR" sz="3200" dirty="0" smtClean="0">
                <a:solidFill>
                  <a:srgbClr val="FF0000"/>
                </a:solidFill>
              </a:rPr>
              <a:t>minare de ezan sesi</a:t>
            </a:r>
            <a:r>
              <a:rPr lang="tr-TR" sz="2800" b="1" dirty="0" smtClean="0">
                <a:solidFill>
                  <a:srgbClr val="FF0066"/>
                </a:solidFill>
              </a:rPr>
              <a:t> kesilecekse, camilerin kandilleri sönecekse sütüm sana haram olsun. Öl de köye dönme. </a:t>
            </a:r>
            <a:br>
              <a:rPr lang="tr-TR" sz="2800" b="1" dirty="0" smtClean="0">
                <a:solidFill>
                  <a:srgbClr val="FF0066"/>
                </a:solidFill>
              </a:rPr>
            </a:br>
            <a:r>
              <a:rPr lang="tr-TR" sz="2800" b="1" dirty="0" smtClean="0">
                <a:solidFill>
                  <a:srgbClr val="FF0066"/>
                </a:solidFill>
              </a:rPr>
              <a:t>Yolun Şıpka'ya uğrarsa dayının ruhuna bir </a:t>
            </a:r>
            <a:r>
              <a:rPr lang="tr-TR" sz="2800" b="1" dirty="0" err="1" smtClean="0">
                <a:solidFill>
                  <a:srgbClr val="FF0066"/>
                </a:solidFill>
              </a:rPr>
              <a:t>Fatihayı</a:t>
            </a:r>
            <a:r>
              <a:rPr lang="tr-TR" sz="2800" b="1" dirty="0" smtClean="0">
                <a:solidFill>
                  <a:srgbClr val="FF0066"/>
                </a:solidFill>
              </a:rPr>
              <a:t> okumayı unutma. Haydi oğul,  yolunu açık etsin. " diyerek bağrına basıp uğurladığını...</a:t>
            </a:r>
            <a:r>
              <a:rPr lang="tr-TR" sz="2800" b="1" dirty="0" smtClean="0">
                <a:solidFill>
                  <a:srgbClr val="990033"/>
                </a:solidFill>
              </a:rPr>
              <a:t> </a:t>
            </a:r>
            <a:br>
              <a:rPr lang="tr-TR" sz="2800" b="1" dirty="0" smtClean="0">
                <a:solidFill>
                  <a:srgbClr val="990033"/>
                </a:solidFill>
              </a:rPr>
            </a:br>
            <a:r>
              <a:rPr lang="tr-TR" sz="2800" b="1" dirty="0" smtClean="0">
                <a:solidFill>
                  <a:srgbClr val="990033"/>
                </a:solidFill>
              </a:rPr>
              <a:t/>
            </a:r>
            <a:br>
              <a:rPr lang="tr-TR" sz="2800" b="1" dirty="0" smtClean="0">
                <a:solidFill>
                  <a:srgbClr val="990033"/>
                </a:solidFill>
              </a:rPr>
            </a:br>
            <a:r>
              <a:rPr lang="tr-TR" sz="1600" b="1" dirty="0" smtClean="0">
                <a:solidFill>
                  <a:srgbClr val="990033"/>
                </a:solidFill>
              </a:rPr>
              <a:t/>
            </a:r>
            <a:br>
              <a:rPr lang="tr-TR" sz="1600" b="1" dirty="0" smtClean="0">
                <a:solidFill>
                  <a:srgbClr val="990033"/>
                </a:solidFill>
              </a:rPr>
            </a:br>
            <a:r>
              <a:rPr lang="tr-TR" sz="1600" b="1" dirty="0" smtClean="0">
                <a:solidFill>
                  <a:srgbClr val="990033"/>
                </a:solidFill>
              </a:rPr>
              <a:t>( Aynur </a:t>
            </a:r>
            <a:r>
              <a:rPr lang="tr-TR" sz="1600" b="1" dirty="0" err="1" smtClean="0">
                <a:solidFill>
                  <a:srgbClr val="990033"/>
                </a:solidFill>
              </a:rPr>
              <a:t>Mısıroğlu</a:t>
            </a:r>
            <a:r>
              <a:rPr lang="tr-TR" sz="1600" b="1" dirty="0" smtClean="0">
                <a:solidFill>
                  <a:srgbClr val="990033"/>
                </a:solidFill>
              </a:rPr>
              <a:t>, </a:t>
            </a:r>
            <a:r>
              <a:rPr lang="tr-TR" sz="1600" b="1" dirty="0" err="1" smtClean="0">
                <a:solidFill>
                  <a:srgbClr val="990033"/>
                </a:solidFill>
              </a:rPr>
              <a:t>Kuvayı</a:t>
            </a:r>
            <a:r>
              <a:rPr lang="tr-TR" sz="1600" b="1" dirty="0" smtClean="0">
                <a:solidFill>
                  <a:srgbClr val="990033"/>
                </a:solidFill>
              </a:rPr>
              <a:t> </a:t>
            </a:r>
            <a:r>
              <a:rPr lang="tr-TR" sz="1600" b="1" dirty="0" err="1" smtClean="0">
                <a:solidFill>
                  <a:srgbClr val="990033"/>
                </a:solidFill>
              </a:rPr>
              <a:t>Milliyenin</a:t>
            </a:r>
            <a:r>
              <a:rPr lang="tr-TR" sz="1600" b="1" dirty="0" smtClean="0">
                <a:solidFill>
                  <a:srgbClr val="990033"/>
                </a:solidFill>
              </a:rPr>
              <a:t> Kadın Kahramanları, Sebil yayınları, İstanbul, s. 44 )</a:t>
            </a:r>
            <a:endParaRPr lang="tr-TR" sz="1600" b="1" dirty="0">
              <a:solidFill>
                <a:srgbClr val="990033"/>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normAutofit lnSpcReduction="10000"/>
          </a:bodyPr>
          <a:lstStyle/>
          <a:p>
            <a:pPr marL="342900" indent="-342900" eaLnBrk="0" hangingPunct="0"/>
            <a:r>
              <a:rPr lang="tr-TR" sz="4000" b="1" dirty="0" smtClean="0">
                <a:solidFill>
                  <a:srgbClr val="990033"/>
                </a:solidFill>
              </a:rPr>
              <a:t>  Kınalı Ali’ye Son Mektup</a:t>
            </a:r>
          </a:p>
          <a:p>
            <a:pPr marL="342900" indent="-342900" algn="ctr" eaLnBrk="0" hangingPunct="0"/>
            <a:r>
              <a:rPr lang="tr-TR" sz="3200" b="1" dirty="0" smtClean="0"/>
              <a:t>Üst teğmen Faruk cepheye yeni gelen askerleri kontrol ediyor bir taraftan da onlarla sohbet ediyordu. Bir ara saçının ortası sararmış bir çocuk gördü. Merakla “</a:t>
            </a:r>
            <a:r>
              <a:rPr lang="tr-TR" sz="3200" b="1" dirty="0" smtClean="0">
                <a:solidFill>
                  <a:srgbClr val="FF0000"/>
                </a:solidFill>
              </a:rPr>
              <a:t>Adın ne senin evladım</a:t>
            </a:r>
            <a:r>
              <a:rPr lang="tr-TR" sz="3200" b="1" dirty="0" smtClean="0"/>
              <a:t>?” der. Çocuk “</a:t>
            </a:r>
            <a:r>
              <a:rPr lang="tr-TR" sz="3200" b="1" dirty="0" smtClean="0">
                <a:solidFill>
                  <a:srgbClr val="FF0000"/>
                </a:solidFill>
              </a:rPr>
              <a:t>Ali</a:t>
            </a:r>
            <a:r>
              <a:rPr lang="tr-TR" sz="3200" b="1" dirty="0" smtClean="0"/>
              <a:t>” diye cevap verir.</a:t>
            </a:r>
            <a:br>
              <a:rPr lang="tr-TR" sz="3200" b="1" dirty="0" smtClean="0"/>
            </a:br>
            <a:r>
              <a:rPr lang="tr-TR" sz="3200" b="1" dirty="0" smtClean="0"/>
              <a:t>“</a:t>
            </a:r>
            <a:r>
              <a:rPr lang="tr-TR" sz="3200" b="1" dirty="0" smtClean="0">
                <a:solidFill>
                  <a:srgbClr val="FF0000"/>
                </a:solidFill>
              </a:rPr>
              <a:t>Nerelisin</a:t>
            </a:r>
            <a:r>
              <a:rPr lang="tr-TR" sz="3200" b="1" dirty="0" smtClean="0"/>
              <a:t>?” der. Ali “</a:t>
            </a:r>
            <a:r>
              <a:rPr lang="tr-TR" sz="3200" b="1" dirty="0" smtClean="0">
                <a:solidFill>
                  <a:srgbClr val="FF0000"/>
                </a:solidFill>
              </a:rPr>
              <a:t>Tokat </a:t>
            </a:r>
            <a:r>
              <a:rPr lang="tr-TR" sz="3200" b="1" dirty="0" err="1" smtClean="0">
                <a:solidFill>
                  <a:srgbClr val="FF0000"/>
                </a:solidFill>
              </a:rPr>
              <a:t>Zilede'nim</a:t>
            </a:r>
            <a:r>
              <a:rPr lang="tr-TR" sz="3200" b="1" dirty="0" smtClean="0"/>
              <a:t>” der. “</a:t>
            </a:r>
            <a:r>
              <a:rPr lang="tr-TR" sz="3200" b="1" dirty="0" smtClean="0">
                <a:solidFill>
                  <a:srgbClr val="FF0000"/>
                </a:solidFill>
              </a:rPr>
              <a:t>Peki evladım bu kafanın hali ne</a:t>
            </a:r>
            <a:r>
              <a:rPr lang="tr-TR" sz="3200" b="1" dirty="0" smtClean="0"/>
              <a:t>?” Ali “</a:t>
            </a:r>
            <a:r>
              <a:rPr lang="tr-TR" sz="3200" b="1" dirty="0" smtClean="0">
                <a:solidFill>
                  <a:srgbClr val="FF0000"/>
                </a:solidFill>
              </a:rPr>
              <a:t>Anam cepheye gelirken kına yaktı komutanım.” </a:t>
            </a:r>
            <a:r>
              <a:rPr lang="tr-TR" sz="3200" b="1" dirty="0" smtClean="0"/>
              <a:t>der.</a:t>
            </a:r>
            <a:br>
              <a:rPr lang="tr-TR" sz="3200" b="1" dirty="0" smtClean="0"/>
            </a:br>
            <a:endParaRPr lang="tr-TR" sz="3200" dirty="0" smtClean="0"/>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lstStyle/>
          <a:p>
            <a:pPr marL="342900" indent="-342900">
              <a:buClr>
                <a:schemeClr val="accent1"/>
              </a:buClr>
              <a:buSzPct val="65000"/>
              <a:buFont typeface="Wingdings" pitchFamily="2" charset="2"/>
              <a:buChar char="n"/>
            </a:pPr>
            <a:r>
              <a:rPr lang="ar-SA" sz="2800" dirty="0" smtClean="0"/>
              <a:t> </a:t>
            </a:r>
            <a:r>
              <a:rPr lang="tr-TR" sz="2800" b="1" dirty="0" smtClean="0"/>
              <a:t>Allah rızası doğrultusunda kişinin canını feda etmesine </a:t>
            </a:r>
            <a:r>
              <a:rPr lang="tr-TR" sz="2800" b="1" dirty="0" smtClean="0">
                <a:solidFill>
                  <a:srgbClr val="FF0066"/>
                </a:solidFill>
              </a:rPr>
              <a:t>şehitlik,</a:t>
            </a:r>
            <a:r>
              <a:rPr lang="tr-TR" sz="2800" b="1" dirty="0" smtClean="0"/>
              <a:t> </a:t>
            </a:r>
            <a:r>
              <a:rPr lang="tr-TR" sz="2800" b="1" u="sng" dirty="0" smtClean="0"/>
              <a:t>Şehit ise, Allah yolunda canını veren kimseye denir</a:t>
            </a:r>
            <a:r>
              <a:rPr lang="tr-TR" sz="2800" b="1" dirty="0" smtClean="0"/>
              <a:t>. Şehit olan kişiye bu adın verilmesinin sebebi, </a:t>
            </a:r>
            <a:r>
              <a:rPr lang="tr-TR" sz="2800" b="1" i="1" dirty="0" smtClean="0">
                <a:solidFill>
                  <a:srgbClr val="FF0000"/>
                </a:solidFill>
              </a:rPr>
              <a:t>cennete gireceğine şahitlik edilmesinden, </a:t>
            </a:r>
            <a:r>
              <a:rPr lang="tr-TR" sz="2800" b="1" dirty="0" smtClean="0"/>
              <a:t>şahadet anında bir takım rahmet meleklerinin yanında bulunmasından,  </a:t>
            </a:r>
            <a:r>
              <a:rPr lang="tr-TR" sz="2800" b="1" dirty="0" err="1" smtClean="0"/>
              <a:t>Cenâb</a:t>
            </a:r>
            <a:r>
              <a:rPr lang="tr-TR" sz="2800" b="1" dirty="0" smtClean="0"/>
              <a:t>-ı Allah'ın </a:t>
            </a:r>
            <a:r>
              <a:rPr lang="tr-TR" sz="2800" b="1" dirty="0" err="1" smtClean="0"/>
              <a:t>mânevî</a:t>
            </a:r>
            <a:r>
              <a:rPr lang="tr-TR" sz="2800" b="1" dirty="0" smtClean="0"/>
              <a:t> huzurunda </a:t>
            </a:r>
            <a:r>
              <a:rPr lang="tr-TR" sz="2800" b="1" dirty="0" err="1" smtClean="0"/>
              <a:t>rızıklandırılacak</a:t>
            </a:r>
            <a:r>
              <a:rPr lang="tr-TR" sz="2800" b="1" dirty="0" smtClean="0"/>
              <a:t> olmasından dolayıdır.</a:t>
            </a:r>
            <a:r>
              <a:rPr lang="tr-TR" dirty="0" smtClean="0"/>
              <a:t> </a:t>
            </a:r>
          </a:p>
          <a:p>
            <a:pPr marL="342900" indent="-342900">
              <a:buClr>
                <a:schemeClr val="accent1"/>
              </a:buClr>
              <a:buSzPct val="65000"/>
              <a:buFont typeface="Wingdings" pitchFamily="2" charset="2"/>
              <a:buChar char="n"/>
            </a:pPr>
            <a:r>
              <a:rPr lang="tr-TR" b="1" dirty="0" smtClean="0">
                <a:solidFill>
                  <a:srgbClr val="6600CC"/>
                </a:solidFill>
              </a:rPr>
              <a:t>Şehitlik </a:t>
            </a:r>
            <a:r>
              <a:rPr lang="tr-TR" b="1" dirty="0" err="1" smtClean="0">
                <a:solidFill>
                  <a:srgbClr val="6600CC"/>
                </a:solidFill>
              </a:rPr>
              <a:t>Kur’an</a:t>
            </a:r>
            <a:r>
              <a:rPr lang="tr-TR" b="1" dirty="0" smtClean="0">
                <a:solidFill>
                  <a:srgbClr val="6600CC"/>
                </a:solidFill>
              </a:rPr>
              <a:t> ve Sünnette övülmüş bir mertebedir. </a:t>
            </a:r>
            <a:endParaRPr lang="tr-TR" dirty="0">
              <a:solidFill>
                <a:srgbClr val="6600CC"/>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normAutofit/>
          </a:bodyPr>
          <a:lstStyle/>
          <a:p>
            <a:pPr algn="ctr"/>
            <a:r>
              <a:rPr lang="tr-TR" sz="3200" b="1" dirty="0" smtClean="0"/>
              <a:t>“</a:t>
            </a:r>
            <a:r>
              <a:rPr lang="tr-TR" sz="3200" b="1" dirty="0" smtClean="0">
                <a:solidFill>
                  <a:srgbClr val="FF0000"/>
                </a:solidFill>
              </a:rPr>
              <a:t>Neden</a:t>
            </a:r>
            <a:r>
              <a:rPr lang="tr-TR" sz="3200" b="1" dirty="0" smtClean="0"/>
              <a:t>?” der komutan. Ali “</a:t>
            </a:r>
            <a:r>
              <a:rPr lang="tr-TR" sz="3200" b="1" dirty="0" smtClean="0">
                <a:solidFill>
                  <a:srgbClr val="FF0000"/>
                </a:solidFill>
              </a:rPr>
              <a:t>Bilmiyorum komutanım</a:t>
            </a:r>
            <a:r>
              <a:rPr lang="tr-TR" sz="3200" b="1" dirty="0" smtClean="0"/>
              <a:t>” der. “Peki gidebilirsin Kınalı Ali” der. O günden sonra herkes ona </a:t>
            </a:r>
            <a:r>
              <a:rPr lang="tr-TR" sz="3200" b="1" dirty="0" smtClean="0">
                <a:solidFill>
                  <a:srgbClr val="FF0000"/>
                </a:solidFill>
              </a:rPr>
              <a:t>Kınalı Ali </a:t>
            </a:r>
            <a:r>
              <a:rPr lang="tr-TR" sz="3200" b="1" dirty="0" smtClean="0"/>
              <a:t>der. Herkes kafasındaki kınayla dalga geçer. Kısa surede cana yakın ve cesur tavırlarıyla tüm arkadaşlarının sevgisini kazanır.</a:t>
            </a:r>
            <a:br>
              <a:rPr lang="tr-TR" sz="3200" b="1" dirty="0" smtClean="0"/>
            </a:br>
            <a:r>
              <a:rPr lang="tr-TR" sz="3200" b="1" dirty="0" smtClean="0"/>
              <a:t>Bir gün ailesine mektup yazmak ister. Ali'nin okuma yazması da yoktur. Arkadaşlarından yardım ister ve </a:t>
            </a:r>
            <a:r>
              <a:rPr lang="tr-TR" sz="3200" b="1" dirty="0" smtClean="0">
                <a:solidFill>
                  <a:srgbClr val="FF0000"/>
                </a:solidFill>
              </a:rPr>
              <a:t>hep beraber başlarlar yazmaya:</a:t>
            </a:r>
            <a:endParaRPr lang="tr-TR" sz="3200" dirty="0">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normAutofit/>
          </a:bodyPr>
          <a:lstStyle/>
          <a:p>
            <a:pPr algn="ctr"/>
            <a:r>
              <a:rPr lang="tr-TR" sz="3200" dirty="0" smtClean="0"/>
              <a:t>“Sevgili anne babacığım, ellerinizden öperim. Ben burada çok iyiyim; beni merak etmeyin” diye baslar. Kardeşlerini, köydekileri sorduktan sonra, kendilerini merak etmemelerini, kendileri var oldukça düşmanın bir adım bile ilerleyemeyeceğini yazdırır.</a:t>
            </a:r>
            <a:br>
              <a:rPr lang="tr-TR" sz="3200" dirty="0" smtClean="0"/>
            </a:br>
            <a:r>
              <a:rPr lang="tr-TR" sz="3200" dirty="0" smtClean="0"/>
              <a:t>Gururla mektubu bitirir; neden sonra aklına gelir ve yazının sonuna anasına NOT düşer: </a:t>
            </a:r>
            <a:r>
              <a:rPr lang="tr-TR" sz="3200" dirty="0" smtClean="0">
                <a:solidFill>
                  <a:srgbClr val="FF0000"/>
                </a:solidFill>
              </a:rPr>
              <a:t>Ali’nin kendisinden hemen sonra askere gelecek bir kardeşi daha vardır</a:t>
            </a:r>
            <a:r>
              <a:rPr lang="tr-TR" sz="3200" dirty="0" smtClean="0"/>
              <a:t>. </a:t>
            </a:r>
            <a:endParaRPr lang="tr-TR" sz="3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noAutofit/>
          </a:bodyPr>
          <a:lstStyle/>
          <a:p>
            <a:pPr algn="ctr"/>
            <a:r>
              <a:rPr lang="tr-TR" sz="4000" dirty="0" smtClean="0"/>
              <a:t>“</a:t>
            </a:r>
            <a:r>
              <a:rPr lang="tr-TR" sz="4000" dirty="0" smtClean="0">
                <a:solidFill>
                  <a:srgbClr val="FF0066"/>
                </a:solidFill>
              </a:rPr>
              <a:t>Anacağım, kafama kına yaktın; burada komutanlarım ve arkadaşlarım benle hep dalga geçtiler. Sakın kardeşim Ahmet’e de yakma, onunla da dalga geçmesinler. Ellerinden öptüm”</a:t>
            </a:r>
            <a:r>
              <a:rPr lang="tr-TR" sz="4000" dirty="0" smtClean="0"/>
              <a:t> diye bitirir. …</a:t>
            </a:r>
          </a:p>
          <a:p>
            <a:pPr algn="ctr"/>
            <a:r>
              <a:rPr lang="tr-TR" sz="4000" b="1" dirty="0" smtClean="0"/>
              <a:t>Aradan zaman geçer İngilizler kati netice almak için tüm güçleriyle Gelibolu'ya yüklenirler. </a:t>
            </a:r>
            <a:endParaRPr lang="tr-TR" sz="400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normAutofit/>
          </a:bodyPr>
          <a:lstStyle/>
          <a:p>
            <a:pPr algn="ctr"/>
            <a:r>
              <a:rPr lang="tr-TR" sz="3600" b="1" dirty="0" smtClean="0"/>
              <a:t>Bu cepheyi savunan erlerimiz, teker teker şehit düşmüşlerdi. Bunlara takviye olarak giden yedek kuvvetlerde yeterli olmamış, onların sayıları da epey azalmıştı. Gelibolu düşmek üzereydi. Kınalı Ali’nin komutanı da olayı görüp yerinde duramıyordu. Kendisinin bölüğü henüz sıcak temasa hazır değildi.</a:t>
            </a:r>
            <a:endParaRPr lang="tr-TR" sz="3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noAutofit/>
          </a:bodyPr>
          <a:lstStyle/>
          <a:p>
            <a:pPr marL="342900" indent="-342900" algn="ctr" eaLnBrk="0" hangingPunct="0"/>
            <a:r>
              <a:rPr lang="tr-TR" sz="3400" b="1" dirty="0" smtClean="0"/>
              <a:t>Onlar yeni gelmişti, onları insan bedeninin sungu ve mermilerle orak gibi biçildiği bu yere dua ediyordu. Komutanlarının bu düşünceli halini gören ve durumun vahametini bilen Kınalı Ali ve arkadaşları komutanlarına yalvar yakar oraya gitmek istediklerini söylerler. Komutanları onları ölüme gönderdiğini bile bile çaresiz gönderir.</a:t>
            </a:r>
            <a:r>
              <a:rPr lang="tr-TR" sz="3400" dirty="0" smtClean="0"/>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normAutofit/>
          </a:bodyPr>
          <a:lstStyle/>
          <a:p>
            <a:pPr marL="342900" indent="-342900" algn="ctr" eaLnBrk="0" hangingPunct="0"/>
            <a:r>
              <a:rPr lang="tr-TR" sz="3600" dirty="0" smtClean="0">
                <a:solidFill>
                  <a:srgbClr val="FF00FF"/>
                </a:solidFill>
              </a:rPr>
              <a:t>Kınalı Ali'nin bölüğünden kimse sağ kalmaz, hepsi şehit olmuştur.</a:t>
            </a:r>
            <a:r>
              <a:rPr lang="tr-TR" sz="3600" dirty="0" smtClean="0"/>
              <a:t> Aradan zaman geçer. Kınalı Ali'nin ailesine yazdığı </a:t>
            </a:r>
            <a:r>
              <a:rPr lang="tr-TR" sz="3600" dirty="0" smtClean="0">
                <a:solidFill>
                  <a:srgbClr val="FF0066"/>
                </a:solidFill>
              </a:rPr>
              <a:t>mektubun cevabı</a:t>
            </a:r>
            <a:r>
              <a:rPr lang="tr-TR" sz="3600" dirty="0" smtClean="0"/>
              <a:t> gelir. Komutanları buruk ve gözleri dolu dolu mektubu açıp okumaya karar verirler. (Bu mektubun aslı Çanakkale müzesinde sergilenmektedir.) Babası anlatır. “Oğlum Ali nasılsın, iyi misin? Gözlerinden öperim, selam ederim.</a:t>
            </a:r>
            <a:endParaRPr lang="tr-TR" sz="3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noAutofit/>
          </a:bodyPr>
          <a:lstStyle/>
          <a:p>
            <a:pPr marL="342900" indent="-342900" algn="ctr" eaLnBrk="0" hangingPunct="0"/>
            <a:r>
              <a:rPr lang="tr-TR" sz="3000" dirty="0" smtClean="0"/>
              <a:t>Öküzü sattık, paranın yarısını sana, yarısını da cepheye gidecek kardeşine veriyoruz. Şimdi öküzün yerine tarlayı ben sürüyorum. Zaten artık Zahire’ye de fazla ihtiyacımız olmadığı için yorulmuyorum da. Siz sakın bizi merak etmeyin, bizi düşünmeyin” der ve koyu akrabalarını anlatır ve mektubu bitirir. “Ali, ananın da sana diyeceği bir şey var.” “ </a:t>
            </a:r>
          </a:p>
          <a:p>
            <a:pPr marL="342900" indent="-342900" algn="ctr" eaLnBrk="0" hangingPunct="0"/>
            <a:r>
              <a:rPr lang="tr-TR" sz="3000" dirty="0" smtClean="0"/>
              <a:t>     ANASI: Oğlum Ali, yazmışsın ki ‘Kafamdaki kınayla dalga geçtiler, kardeşime de yakma’ demişsin. Kardeşine de yaktım. Komutanlarına ve arkadaşlarına söyle senle dalga geçmesinler. </a:t>
            </a:r>
            <a:endParaRPr lang="tr-TR" sz="3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lstStyle/>
          <a:p>
            <a:pPr algn="ctr"/>
            <a:r>
              <a:rPr lang="tr-TR" sz="3600" b="1" dirty="0" smtClean="0">
                <a:solidFill>
                  <a:srgbClr val="FF0066"/>
                </a:solidFill>
              </a:rPr>
              <a:t>Bizde 3 şeye kına yakarlar. Gelinlik kıza; gitsin ailesine çocuklarına kurban olsun diye. Kurbanlık koça; ALLAH’A kurban olsun diye. Askere giden yiğitlerimize; vatana kurban olsun diye...</a:t>
            </a:r>
            <a:r>
              <a:rPr lang="tr-TR" sz="3600" dirty="0" smtClean="0"/>
              <a:t> Gözlerinden öper selam ederim. ALLAH’A emanet olun” </a:t>
            </a:r>
            <a:br>
              <a:rPr lang="tr-TR" sz="3600" dirty="0" smtClean="0"/>
            </a:br>
            <a:r>
              <a:rPr lang="tr-TR" sz="3600" dirty="0" smtClean="0"/>
              <a:t>Mektubu okuyan Ali’nin komutanı ve diğerleri hıçkıra hıçkıra ağlamaktadırlar...</a:t>
            </a:r>
          </a:p>
          <a:p>
            <a:endParaRPr lang="tr-T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normAutofit/>
          </a:bodyPr>
          <a:lstStyle/>
          <a:p>
            <a:pPr marL="342900" indent="-342900" eaLnBrk="0" hangingPunct="0"/>
            <a:r>
              <a:rPr lang="tr-TR" sz="2400" b="1" u="sng" dirty="0" smtClean="0">
                <a:solidFill>
                  <a:srgbClr val="CC0000"/>
                </a:solidFill>
              </a:rPr>
              <a:t>Ben Çocuğumla Dışarıda yatarım </a:t>
            </a:r>
            <a:r>
              <a:rPr lang="tr-TR" sz="2400" b="1" u="sng" dirty="0" err="1" smtClean="0">
                <a:solidFill>
                  <a:srgbClr val="CC0000"/>
                </a:solidFill>
              </a:rPr>
              <a:t>Yeterki</a:t>
            </a:r>
            <a:r>
              <a:rPr lang="tr-TR" sz="2400" b="1" u="sng" dirty="0" smtClean="0">
                <a:solidFill>
                  <a:srgbClr val="CC0000"/>
                </a:solidFill>
              </a:rPr>
              <a:t> Siz Mermileri İçeri Alın!</a:t>
            </a:r>
          </a:p>
          <a:p>
            <a:pPr marL="342900" indent="-342900" eaLnBrk="0" hangingPunct="0"/>
            <a:r>
              <a:rPr lang="tr-TR" sz="2800" dirty="0" smtClean="0"/>
              <a:t>    Bıyığı terlememiş delikanlılardan al yazmalı gelinlere, ak alınlı ak yaşmaklı ninelerden, ak sakallı </a:t>
            </a:r>
            <a:r>
              <a:rPr lang="tr-TR" sz="2800" dirty="0" err="1" smtClean="0"/>
              <a:t>polat</a:t>
            </a:r>
            <a:r>
              <a:rPr lang="tr-TR" sz="2800" dirty="0" smtClean="0"/>
              <a:t> sineli dedelere kadar milletin </a:t>
            </a:r>
            <a:r>
              <a:rPr lang="tr-TR" sz="2800" dirty="0" err="1" smtClean="0"/>
              <a:t>herbir</a:t>
            </a:r>
            <a:r>
              <a:rPr lang="tr-TR" sz="2800" dirty="0" smtClean="0"/>
              <a:t> ferdi vatanı uğruna canını fedaya ant içmiş, </a:t>
            </a:r>
            <a:r>
              <a:rPr lang="tr-TR" sz="2800" i="1" dirty="0" smtClean="0"/>
              <a:t>"Hakk'ın </a:t>
            </a:r>
            <a:r>
              <a:rPr lang="tr-TR" sz="2800" i="1" dirty="0" err="1" smtClean="0"/>
              <a:t>va'dedeceği</a:t>
            </a:r>
            <a:r>
              <a:rPr lang="tr-TR" sz="2800" i="1" dirty="0" smtClean="0"/>
              <a:t> </a:t>
            </a:r>
            <a:r>
              <a:rPr lang="tr-TR" sz="2800" i="1" dirty="0" err="1" smtClean="0"/>
              <a:t>günlerin"</a:t>
            </a:r>
            <a:r>
              <a:rPr lang="tr-TR" sz="2800" dirty="0" err="1" smtClean="0"/>
              <a:t>doğmasını</a:t>
            </a:r>
            <a:r>
              <a:rPr lang="tr-TR" sz="2800" dirty="0" smtClean="0"/>
              <a:t> beklemektedirler.</a:t>
            </a:r>
            <a:br>
              <a:rPr lang="tr-TR" sz="2800" dirty="0" smtClean="0"/>
            </a:br>
            <a:r>
              <a:rPr lang="tr-TR" sz="2800" dirty="0" smtClean="0"/>
              <a:t>İşte böyle günlerin birinde kulağımıza, uzaktan bir kağnı gıcırtısı duyulur. </a:t>
            </a:r>
          </a:p>
          <a:p>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normAutofit/>
          </a:bodyPr>
          <a:lstStyle/>
          <a:p>
            <a:pPr algn="ctr"/>
            <a:r>
              <a:rPr lang="tr-TR" sz="3600" dirty="0" smtClean="0"/>
              <a:t>Sanki tekerlekler </a:t>
            </a:r>
            <a:r>
              <a:rPr lang="tr-TR" sz="3600" i="1" dirty="0" smtClean="0"/>
              <a:t>"</a:t>
            </a:r>
            <a:r>
              <a:rPr lang="tr-TR" sz="3600" b="1" i="1" dirty="0" smtClean="0">
                <a:solidFill>
                  <a:srgbClr val="FF0066"/>
                </a:solidFill>
              </a:rPr>
              <a:t>mabedinin göğsüne namahrem eli değmesin</a:t>
            </a:r>
            <a:r>
              <a:rPr lang="tr-TR" sz="3600" i="1" dirty="0" smtClean="0"/>
              <a:t>"</a:t>
            </a:r>
            <a:r>
              <a:rPr lang="tr-TR" sz="3600" dirty="0" smtClean="0"/>
              <a:t> diye inim inim inlemektedirler. </a:t>
            </a:r>
            <a:r>
              <a:rPr lang="tr-TR" sz="3600" b="1" dirty="0" smtClean="0">
                <a:solidFill>
                  <a:srgbClr val="990033"/>
                </a:solidFill>
              </a:rPr>
              <a:t>İnebolu yakınlarında çocuğunu yorganına sarmış bir ana, nasırdan katmanlaşmış çıplak ayaklarıyla toprağa mukaddes izler bıraka bıraka, üzeri mermi yüklü kağnısını çekerek ağır aksak ilerlemektedir.</a:t>
            </a:r>
            <a:r>
              <a:rPr lang="tr-TR" sz="3600" dirty="0" smtClean="0"/>
              <a:t/>
            </a:r>
            <a:br>
              <a:rPr lang="tr-TR" sz="3600" dirty="0" smtClean="0"/>
            </a:br>
            <a:endParaRPr lang="tr-TR"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lstStyle/>
          <a:p>
            <a:pPr marL="342900" indent="-342900">
              <a:buClr>
                <a:schemeClr val="accent1"/>
              </a:buClr>
              <a:buSzPct val="65000"/>
              <a:buNone/>
            </a:pPr>
            <a:r>
              <a:rPr lang="tr-TR" dirty="0" smtClean="0"/>
              <a:t> </a:t>
            </a:r>
          </a:p>
          <a:p>
            <a:pPr marL="342900" indent="-342900">
              <a:buClr>
                <a:schemeClr val="accent1"/>
              </a:buClr>
              <a:buSzPct val="65000"/>
              <a:buFont typeface="Wingdings" pitchFamily="2" charset="2"/>
              <a:buChar char="n"/>
            </a:pPr>
            <a:endParaRPr lang="tr-TR" sz="3200" b="1" dirty="0" smtClean="0"/>
          </a:p>
          <a:p>
            <a:pPr marL="342900" indent="-342900">
              <a:buClr>
                <a:schemeClr val="accent1"/>
              </a:buClr>
              <a:buSzPct val="65000"/>
              <a:buFont typeface="Wingdings" pitchFamily="2" charset="2"/>
              <a:buChar char="n"/>
            </a:pPr>
            <a:r>
              <a:rPr lang="tr-TR" sz="3200" b="1" dirty="0" smtClean="0"/>
              <a:t>Sevgili Peygamberimiz birçok hadislerinde şehitliğin önemine vurgu yapmış, şehit  olanların cennette olduklarının müjdesini bizlere bildirmektedir… </a:t>
            </a:r>
            <a:endParaRPr lang="tr-T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normAutofit lnSpcReduction="10000"/>
          </a:bodyPr>
          <a:lstStyle/>
          <a:p>
            <a:r>
              <a:rPr lang="tr-TR" sz="3200" dirty="0" smtClean="0"/>
              <a:t>…</a:t>
            </a:r>
            <a:r>
              <a:rPr lang="tr-TR" sz="2800" dirty="0" smtClean="0"/>
              <a:t>Hiçbir ressamın tablolaştıramayacağı bu eşsiz manzara saatlerce böyle akadursun, rahmet damlaları, istikbalin bahar tomurcuklarını müjdelercesine sağanak halini almıştır. </a:t>
            </a:r>
            <a:r>
              <a:rPr lang="tr-TR" sz="2800" dirty="0" smtClean="0">
                <a:solidFill>
                  <a:schemeClr val="accent2"/>
                </a:solidFill>
              </a:rPr>
              <a:t>Bu defa tablo daha da eşsizleşir; anamız, kucağındaki mini mini yavrusunu sarıp sarmaladığı yorganı çekip almış, ıslanmasın diye mermilerin üzerine </a:t>
            </a:r>
            <a:r>
              <a:rPr lang="tr-TR" sz="2800" dirty="0" err="1" smtClean="0">
                <a:solidFill>
                  <a:schemeClr val="accent2"/>
                </a:solidFill>
              </a:rPr>
              <a:t>binbir</a:t>
            </a:r>
            <a:r>
              <a:rPr lang="tr-TR" sz="2800" dirty="0" smtClean="0">
                <a:solidFill>
                  <a:schemeClr val="accent2"/>
                </a:solidFill>
              </a:rPr>
              <a:t> itina ile örtüvermiştir. Bu ne şuurdur, bu ne imandır </a:t>
            </a:r>
            <a:r>
              <a:rPr lang="tr-TR" sz="2800" dirty="0" err="1" smtClean="0">
                <a:solidFill>
                  <a:schemeClr val="accent2"/>
                </a:solidFill>
              </a:rPr>
              <a:t>Allahım</a:t>
            </a:r>
            <a:r>
              <a:rPr lang="tr-TR" sz="2800" dirty="0" smtClean="0">
                <a:solidFill>
                  <a:schemeClr val="accent2"/>
                </a:solidFill>
              </a:rPr>
              <a:t>?</a:t>
            </a:r>
            <a:br>
              <a:rPr lang="tr-TR" sz="2800" dirty="0" smtClean="0">
                <a:solidFill>
                  <a:schemeClr val="accent2"/>
                </a:solidFill>
              </a:rPr>
            </a:br>
            <a:r>
              <a:rPr lang="tr-TR" sz="2800" dirty="0" smtClean="0"/>
              <a:t>Islanıp perişan olmasınlar diye, melekler kanatlarını germek için birbirleriyle yarıştılar mı bilemiyorum ama, bu destan kahramanı, saatler sonra gecenin zifiri karanlığında köhne bir hana ulaşır.</a:t>
            </a:r>
            <a:br>
              <a:rPr lang="tr-TR" sz="2800" dirty="0" smtClean="0"/>
            </a:br>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normAutofit/>
          </a:bodyPr>
          <a:lstStyle/>
          <a:p>
            <a:pPr algn="ctr"/>
            <a:r>
              <a:rPr lang="tr-TR" sz="3600" dirty="0" smtClean="0"/>
              <a:t>Neden sonra bir </a:t>
            </a:r>
            <a:r>
              <a:rPr lang="tr-TR" sz="3600" dirty="0" err="1" smtClean="0"/>
              <a:t>zaif</a:t>
            </a:r>
            <a:r>
              <a:rPr lang="tr-TR" sz="3600" dirty="0" smtClean="0"/>
              <a:t> el, hanın kapısını yumruklar ve yorgun bir ses titreşir: </a:t>
            </a:r>
            <a:r>
              <a:rPr lang="tr-TR" sz="3600" i="1" dirty="0" smtClean="0"/>
              <a:t>"Açın kapıyı!."</a:t>
            </a:r>
            <a:r>
              <a:rPr lang="tr-TR" sz="3600" dirty="0" smtClean="0"/>
              <a:t/>
            </a:r>
            <a:br>
              <a:rPr lang="tr-TR" sz="3600" dirty="0" smtClean="0"/>
            </a:br>
            <a:r>
              <a:rPr lang="tr-TR" sz="3600" dirty="0" smtClean="0"/>
              <a:t>Han sahibi içeriden ses verir: </a:t>
            </a:r>
            <a:r>
              <a:rPr lang="tr-TR" sz="3600" i="1" dirty="0" smtClean="0"/>
              <a:t>"Yer </a:t>
            </a:r>
            <a:r>
              <a:rPr lang="tr-TR" sz="3600" i="1" dirty="0" err="1" smtClean="0"/>
              <a:t>yoook</a:t>
            </a:r>
            <a:r>
              <a:rPr lang="tr-TR" sz="3600" i="1" dirty="0" smtClean="0"/>
              <a:t>!"</a:t>
            </a:r>
            <a:r>
              <a:rPr lang="tr-TR" sz="3600" dirty="0" smtClean="0"/>
              <a:t/>
            </a:r>
            <a:br>
              <a:rPr lang="tr-TR" sz="3600" dirty="0" smtClean="0"/>
            </a:br>
            <a:r>
              <a:rPr lang="tr-TR" sz="3600" dirty="0" smtClean="0"/>
              <a:t>Ardından tarihe sığmayacak bir mana ifade eden titrek ses tekrar yalvarır: </a:t>
            </a:r>
            <a:r>
              <a:rPr lang="tr-TR" sz="3600" i="1" dirty="0" smtClean="0">
                <a:solidFill>
                  <a:srgbClr val="FF0066"/>
                </a:solidFill>
              </a:rPr>
              <a:t>"Ben çocuğumla dışarıda da yatarım... Tek siz mermileri içeri alın!"</a:t>
            </a:r>
            <a:r>
              <a:rPr lang="tr-TR" sz="3600" dirty="0" smtClean="0"/>
              <a:t/>
            </a:r>
            <a:br>
              <a:rPr lang="tr-TR" sz="3600" dirty="0" smtClean="0"/>
            </a:br>
            <a:r>
              <a:rPr lang="tr-TR" sz="3600" dirty="0" smtClean="0"/>
              <a:t>İşte Milli Mücadele'de tarih yapan Mehmetçiği doğuran bu analardır.</a:t>
            </a:r>
          </a:p>
          <a:p>
            <a:pPr algn="ctr"/>
            <a:endParaRPr lang="tr-TR" sz="36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lstStyle/>
          <a:p>
            <a:pPr marL="342900" indent="-342900"/>
            <a:r>
              <a:rPr lang="tr-TR" sz="2800" b="1" u="sng" dirty="0" smtClean="0">
                <a:solidFill>
                  <a:srgbClr val="CC0000"/>
                </a:solidFill>
              </a:rPr>
              <a:t>5-Baban Gelirse haber ver oğlum!</a:t>
            </a:r>
          </a:p>
          <a:p>
            <a:pPr marL="342900" indent="-342900"/>
            <a:r>
              <a:rPr lang="tr-TR" sz="2800" b="1" dirty="0" smtClean="0">
                <a:solidFill>
                  <a:srgbClr val="000066"/>
                </a:solidFill>
              </a:rPr>
              <a:t>Balıkesir’de Ali </a:t>
            </a:r>
            <a:r>
              <a:rPr lang="tr-TR" sz="2800" b="1" dirty="0" err="1" smtClean="0">
                <a:solidFill>
                  <a:srgbClr val="000066"/>
                </a:solidFill>
              </a:rPr>
              <a:t>Şuuri</a:t>
            </a:r>
            <a:r>
              <a:rPr lang="tr-TR" sz="2800" b="1" dirty="0" smtClean="0">
                <a:solidFill>
                  <a:srgbClr val="000066"/>
                </a:solidFill>
              </a:rPr>
              <a:t> ilkokulu karşısındaki boşlukta</a:t>
            </a:r>
          </a:p>
          <a:p>
            <a:pPr marL="342900" indent="-342900"/>
            <a:r>
              <a:rPr lang="tr-TR" sz="2800" b="1" dirty="0" smtClean="0">
                <a:solidFill>
                  <a:srgbClr val="000066"/>
                </a:solidFill>
              </a:rPr>
              <a:t>eski ayakkabı tamircisi, kır, pala bıyıklı bir ihtiyar olan </a:t>
            </a:r>
          </a:p>
          <a:p>
            <a:pPr marL="342900" indent="-342900"/>
            <a:r>
              <a:rPr lang="tr-TR" sz="2800" b="1" dirty="0" err="1" smtClean="0">
                <a:solidFill>
                  <a:srgbClr val="000066"/>
                </a:solidFill>
              </a:rPr>
              <a:t>cevdet</a:t>
            </a:r>
            <a:r>
              <a:rPr lang="tr-TR" sz="2800" b="1" dirty="0" smtClean="0">
                <a:solidFill>
                  <a:srgbClr val="000066"/>
                </a:solidFill>
              </a:rPr>
              <a:t> (</a:t>
            </a:r>
            <a:r>
              <a:rPr lang="tr-TR" sz="2800" b="1" dirty="0" err="1" smtClean="0">
                <a:solidFill>
                  <a:srgbClr val="000066"/>
                </a:solidFill>
              </a:rPr>
              <a:t>alkalp</a:t>
            </a:r>
            <a:r>
              <a:rPr lang="tr-TR" sz="2800" b="1" dirty="0" smtClean="0">
                <a:solidFill>
                  <a:srgbClr val="000066"/>
                </a:solidFill>
              </a:rPr>
              <a:t>) dede vardı.</a:t>
            </a:r>
          </a:p>
          <a:p>
            <a:pPr marL="342900" indent="-342900"/>
            <a:r>
              <a:rPr lang="tr-TR" sz="2800" b="1" dirty="0" smtClean="0">
                <a:solidFill>
                  <a:srgbClr val="000066"/>
                </a:solidFill>
              </a:rPr>
              <a:t>Bir akşam üstü konu Çanakkale’ye gelince ağlamaya başladı. ve devam etti…</a:t>
            </a:r>
          </a:p>
          <a:p>
            <a:pPr marL="342900" indent="-342900">
              <a:buFontTx/>
              <a:buChar char="•"/>
            </a:pPr>
            <a:r>
              <a:rPr lang="tr-TR" sz="2800" b="1" dirty="0" smtClean="0">
                <a:solidFill>
                  <a:srgbClr val="990033"/>
                </a:solidFill>
              </a:rPr>
              <a:t>Rahmetli babam, hafız ali Çanakkale’de kaldığında anamın karnında yedi aylıkmışım. o’nu hiç tanımadım. Bir fotoğrafı bile yoktu..</a:t>
            </a:r>
          </a:p>
          <a:p>
            <a:endParaRPr lang="tr-T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normAutofit/>
          </a:bodyPr>
          <a:lstStyle/>
          <a:p>
            <a:pPr marL="342900" indent="-342900" algn="ctr">
              <a:buFontTx/>
              <a:buChar char="•"/>
            </a:pPr>
            <a:r>
              <a:rPr lang="tr-TR" sz="3600" b="1" dirty="0" smtClean="0">
                <a:solidFill>
                  <a:srgbClr val="990033"/>
                </a:solidFill>
              </a:rPr>
              <a:t>O Günler Çok Zor Günlerdi. Seferberliğin Sıkıntıları, </a:t>
            </a:r>
            <a:r>
              <a:rPr lang="tr-TR" sz="3600" b="1" dirty="0" err="1" smtClean="0">
                <a:solidFill>
                  <a:srgbClr val="990033"/>
                </a:solidFill>
              </a:rPr>
              <a:t>Kuvayi</a:t>
            </a:r>
            <a:r>
              <a:rPr lang="tr-TR" sz="3600" b="1" dirty="0" smtClean="0">
                <a:solidFill>
                  <a:srgbClr val="990033"/>
                </a:solidFill>
              </a:rPr>
              <a:t> Milliye Zamanı, İşgal Yılları, Kurtuluş, Yokluk, Sıkıntı. Çocukluğumuz Hep Ekmek Peşinde Sıkıntıyla Geçti.</a:t>
            </a:r>
          </a:p>
          <a:p>
            <a:pPr marL="342900" indent="-342900" algn="ctr">
              <a:buFontTx/>
              <a:buChar char="•"/>
            </a:pPr>
            <a:r>
              <a:rPr lang="tr-TR" sz="3600" b="1" dirty="0" smtClean="0">
                <a:solidFill>
                  <a:srgbClr val="000066"/>
                </a:solidFill>
              </a:rPr>
              <a:t>Ama Anam, Benim Çocukluğumdan İtibaren Her Sokağa Çıkışta , Her Nereye Giderse Yanıma Gelir Ve;</a:t>
            </a:r>
          </a:p>
          <a:p>
            <a:endParaRPr lang="tr-T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lstStyle/>
          <a:p>
            <a:pPr marL="342900" indent="-342900" algn="ctr"/>
            <a:r>
              <a:rPr lang="tr-TR" sz="2400" b="1" dirty="0" smtClean="0">
                <a:solidFill>
                  <a:srgbClr val="990033"/>
                </a:solidFill>
              </a:rPr>
              <a:t>-</a:t>
            </a:r>
            <a:r>
              <a:rPr lang="tr-TR" sz="3600" b="1" dirty="0" smtClean="0">
                <a:solidFill>
                  <a:srgbClr val="990033"/>
                </a:solidFill>
              </a:rPr>
              <a:t>Oğlum Ben Pazara Gidiyorum. Baban Gelirse Beni Hemen Çağır Ha..!</a:t>
            </a:r>
          </a:p>
          <a:p>
            <a:pPr marL="342900" indent="-342900" algn="ctr"/>
            <a:r>
              <a:rPr lang="tr-TR" sz="3600" b="1" dirty="0" smtClean="0">
                <a:solidFill>
                  <a:srgbClr val="990033"/>
                </a:solidFill>
              </a:rPr>
              <a:t>-Ben Teyzenlere Gidiyorum. Baban Gelirse Beni Hemen Çağır Ha..!</a:t>
            </a:r>
          </a:p>
          <a:p>
            <a:pPr marL="342900" indent="-342900" algn="ctr"/>
            <a:r>
              <a:rPr lang="tr-TR" sz="3600" b="1" dirty="0" smtClean="0">
                <a:solidFill>
                  <a:srgbClr val="990033"/>
                </a:solidFill>
              </a:rPr>
              <a:t>-Ben Komşulara Gidiyorum. Baban Gelirse Beni Hemen Çağır Ha..!</a:t>
            </a:r>
          </a:p>
          <a:p>
            <a:pPr marL="342900" indent="-342900" algn="ctr"/>
            <a:r>
              <a:rPr lang="tr-TR" sz="3600" b="1" dirty="0" smtClean="0">
                <a:solidFill>
                  <a:srgbClr val="990033"/>
                </a:solidFill>
              </a:rPr>
              <a:t>  derdi.</a:t>
            </a:r>
          </a:p>
          <a:p>
            <a:endParaRPr lang="tr-T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normAutofit fontScale="92500"/>
          </a:bodyPr>
          <a:lstStyle/>
          <a:p>
            <a:pPr marL="342900" indent="-342900" algn="ctr"/>
            <a:r>
              <a:rPr lang="tr-TR" sz="3200" b="1" dirty="0" smtClean="0">
                <a:solidFill>
                  <a:schemeClr val="tx2"/>
                </a:solidFill>
              </a:rPr>
              <a:t>Anam Babamı Bekledi Durdu.</a:t>
            </a:r>
          </a:p>
          <a:p>
            <a:pPr marL="342900" indent="-342900" algn="ctr"/>
            <a:r>
              <a:rPr lang="tr-TR" sz="3200" b="1" dirty="0" smtClean="0">
                <a:solidFill>
                  <a:schemeClr val="tx2"/>
                </a:solidFill>
              </a:rPr>
              <a:t>Büyüdüm, Dükkân Açtım.</a:t>
            </a:r>
          </a:p>
          <a:p>
            <a:pPr marL="342900" indent="-342900" algn="ctr"/>
            <a:r>
              <a:rPr lang="tr-TR" sz="3200" b="1" dirty="0" smtClean="0">
                <a:solidFill>
                  <a:schemeClr val="tx2"/>
                </a:solidFill>
              </a:rPr>
              <a:t>Annem Yine Her Bir Yere Gidişte Dükkâna Gelir, Gideceği Yeri Söyler Ve</a:t>
            </a:r>
          </a:p>
          <a:p>
            <a:pPr marL="342900" indent="-342900" algn="ctr"/>
            <a:r>
              <a:rPr lang="tr-TR" sz="3200" b="1" dirty="0" smtClean="0">
                <a:solidFill>
                  <a:srgbClr val="CC0000"/>
                </a:solidFill>
              </a:rPr>
              <a:t>“BABAN GELİRSE BENİ ÇAĞIR HA..!” </a:t>
            </a:r>
          </a:p>
          <a:p>
            <a:pPr marL="342900" indent="-342900" algn="ctr"/>
            <a:r>
              <a:rPr lang="tr-TR" sz="3200" b="1" dirty="0" smtClean="0">
                <a:solidFill>
                  <a:srgbClr val="CC0000"/>
                </a:solidFill>
              </a:rPr>
              <a:t>diye beklerdi…</a:t>
            </a:r>
          </a:p>
          <a:p>
            <a:pPr marL="342900" indent="-342900" algn="ctr">
              <a:buFontTx/>
              <a:buChar char="•"/>
            </a:pPr>
            <a:r>
              <a:rPr lang="tr-TR" sz="3200" b="1" dirty="0" smtClean="0"/>
              <a:t>Aradan Yıllar Geçti. Anacığım İhtiyarladı. </a:t>
            </a:r>
          </a:p>
          <a:p>
            <a:pPr marL="342900" indent="-342900" algn="ctr"/>
            <a:r>
              <a:rPr lang="tr-TR" sz="3200" b="1" dirty="0" smtClean="0"/>
              <a:t>Gene Hep Değneğini Kaparak Bana Gelir Ve </a:t>
            </a:r>
          </a:p>
          <a:p>
            <a:pPr marL="342900" indent="-342900" algn="ctr"/>
            <a:r>
              <a:rPr lang="tr-TR" sz="3200" b="1" dirty="0" smtClean="0"/>
              <a:t>“</a:t>
            </a:r>
            <a:r>
              <a:rPr lang="tr-TR" sz="3200" b="1" dirty="0" smtClean="0">
                <a:solidFill>
                  <a:srgbClr val="FF0066"/>
                </a:solidFill>
              </a:rPr>
              <a:t>BABAN GELİRSE BENİ ÇAĞIR HA..!”</a:t>
            </a:r>
            <a:r>
              <a:rPr lang="tr-TR" sz="3200" b="1" dirty="0" smtClean="0"/>
              <a:t> </a:t>
            </a:r>
          </a:p>
          <a:p>
            <a:pPr marL="342900" indent="-342900" algn="ctr"/>
            <a:r>
              <a:rPr lang="tr-TR" sz="3200" b="1" dirty="0" smtClean="0"/>
              <a:t>diye tembihlerdi.</a:t>
            </a:r>
          </a:p>
          <a:p>
            <a:endParaRPr lang="tr-T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lstStyle/>
          <a:p>
            <a:pPr marL="342900" indent="-342900"/>
            <a:r>
              <a:rPr lang="tr-TR" sz="3600" b="1" dirty="0" smtClean="0"/>
              <a:t>Günü Geldi Ağırlaştı.</a:t>
            </a:r>
          </a:p>
          <a:p>
            <a:pPr marL="342900" indent="-342900"/>
            <a:r>
              <a:rPr lang="tr-TR" sz="3600" b="1" dirty="0" smtClean="0"/>
              <a:t>Ölüm Döşeğinde Bizimle </a:t>
            </a:r>
            <a:r>
              <a:rPr lang="tr-TR" sz="3600" b="1" dirty="0" err="1" smtClean="0"/>
              <a:t>Helaleşti</a:t>
            </a:r>
            <a:r>
              <a:rPr lang="tr-TR" sz="3600" b="1" dirty="0" smtClean="0"/>
              <a:t>.</a:t>
            </a:r>
          </a:p>
          <a:p>
            <a:pPr marL="342900" indent="-342900"/>
            <a:r>
              <a:rPr lang="tr-TR" sz="3600" b="1" dirty="0" smtClean="0">
                <a:solidFill>
                  <a:srgbClr val="FF0066"/>
                </a:solidFill>
              </a:rPr>
              <a:t>“Bana İyi Baktınız, Hakkınızı Helal Edin.”</a:t>
            </a:r>
            <a:r>
              <a:rPr lang="tr-TR" sz="3600" b="1" dirty="0" smtClean="0"/>
              <a:t> </a:t>
            </a:r>
          </a:p>
          <a:p>
            <a:pPr marL="342900" indent="-342900"/>
            <a:r>
              <a:rPr lang="tr-TR" sz="3600" b="1" dirty="0" smtClean="0"/>
              <a:t>  dedi.Bana Döndü Yavaşça: </a:t>
            </a:r>
          </a:p>
          <a:p>
            <a:pPr marL="342900" indent="-342900"/>
            <a:r>
              <a:rPr lang="tr-TR" sz="3600" b="1" dirty="0" smtClean="0">
                <a:solidFill>
                  <a:srgbClr val="FF0066"/>
                </a:solidFill>
              </a:rPr>
              <a:t>“Baban Gelirse, O’na Annem Hep Seni Bekledi  de.” </a:t>
            </a:r>
          </a:p>
          <a:p>
            <a:pPr marL="342900" indent="-342900"/>
            <a:r>
              <a:rPr lang="tr-TR" sz="3600" b="1" dirty="0" smtClean="0"/>
              <a:t>dedi.</a:t>
            </a:r>
          </a:p>
          <a:p>
            <a:pPr marL="342900" indent="-342900"/>
            <a:endParaRPr lang="tr-TR" sz="2400" b="1" dirty="0" smtClean="0"/>
          </a:p>
          <a:p>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lstStyle/>
          <a:p>
            <a:pPr marL="342900" indent="-342900"/>
            <a:endParaRPr lang="tr-TR" sz="4000" b="1" dirty="0" smtClean="0"/>
          </a:p>
          <a:p>
            <a:pPr marL="342900" indent="-342900"/>
            <a:r>
              <a:rPr lang="tr-TR" sz="4000" b="1" dirty="0" smtClean="0"/>
              <a:t>Birden irkilerek doğruldu ve kapıya doğru gülümseyerek,</a:t>
            </a:r>
          </a:p>
          <a:p>
            <a:pPr marL="342900" indent="-342900"/>
            <a:r>
              <a:rPr lang="tr-TR" sz="4000" b="1" dirty="0" smtClean="0">
                <a:solidFill>
                  <a:srgbClr val="FF00FF"/>
                </a:solidFill>
              </a:rPr>
              <a:t>“Hoş geldin bey, hoş geldin...”</a:t>
            </a:r>
          </a:p>
          <a:p>
            <a:pPr marL="342900" indent="-342900"/>
            <a:r>
              <a:rPr lang="tr-TR" sz="4000" b="1" dirty="0" smtClean="0"/>
              <a:t>diyerek  ruhunu teslim etti.</a:t>
            </a:r>
          </a:p>
          <a:p>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normAutofit/>
          </a:bodyPr>
          <a:lstStyle/>
          <a:p>
            <a:pPr algn="ctr"/>
            <a:r>
              <a:rPr lang="tr-TR" sz="2800" b="1" dirty="0" smtClean="0"/>
              <a:t>Çanakkale Savaşındaki Yemek Menüsü</a:t>
            </a:r>
            <a:r>
              <a:rPr lang="tr-TR" sz="2800" dirty="0" smtClean="0"/>
              <a:t/>
            </a:r>
            <a:br>
              <a:rPr lang="tr-TR" sz="2800" dirty="0" smtClean="0"/>
            </a:br>
            <a:r>
              <a:rPr lang="tr-TR" sz="2800" dirty="0" smtClean="0"/>
              <a:t/>
            </a:r>
            <a:br>
              <a:rPr lang="tr-TR" sz="2800" dirty="0" smtClean="0"/>
            </a:br>
            <a:r>
              <a:rPr lang="tr-TR" sz="3200" dirty="0" smtClean="0"/>
              <a:t>Bu ülke için açlıkla ve sefaletle aynı zamanda silah yokluğunda nasıl zorluklarla bu savaşı almışlar.Şimdiki zamana, israflara bakınca utanıyor insan</a:t>
            </a:r>
            <a:br>
              <a:rPr lang="tr-TR" sz="3200" dirty="0" smtClean="0"/>
            </a:br>
            <a:r>
              <a:rPr lang="tr-TR" sz="3200" dirty="0" smtClean="0"/>
              <a:t>Çanakkale Savaşı sırasında askerlerin yemek listesi;</a:t>
            </a:r>
            <a:br>
              <a:rPr lang="tr-TR" sz="3200" dirty="0" smtClean="0"/>
            </a:br>
            <a:r>
              <a:rPr lang="tr-TR" sz="3200" dirty="0" smtClean="0"/>
              <a:t>43. Alay 1. Piyade Taburu 1. Bölük, 1917 yılı yemek listesi;</a:t>
            </a:r>
            <a:r>
              <a:rPr lang="tr-TR" sz="2800" dirty="0" smtClean="0"/>
              <a:t/>
            </a:r>
            <a:br>
              <a:rPr lang="tr-TR" sz="2800" dirty="0" smtClean="0"/>
            </a:br>
            <a:endParaRPr lang="tr-TR" sz="2800" dirty="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normAutofit/>
          </a:bodyPr>
          <a:lstStyle/>
          <a:p>
            <a:pPr algn="ctr"/>
            <a:r>
              <a:rPr lang="tr-TR" sz="4800" dirty="0" smtClean="0"/>
              <a:t>15 Haziran </a:t>
            </a:r>
            <a:r>
              <a:rPr lang="tr-TR" sz="4800" dirty="0" smtClean="0">
                <a:solidFill>
                  <a:srgbClr val="FF0000"/>
                </a:solidFill>
              </a:rPr>
              <a:t>Sabah</a:t>
            </a:r>
            <a:r>
              <a:rPr lang="tr-TR" sz="4800" dirty="0" smtClean="0"/>
              <a:t>: Üzüm hoşafı. </a:t>
            </a:r>
            <a:r>
              <a:rPr lang="tr-TR" sz="4800" dirty="0" smtClean="0">
                <a:solidFill>
                  <a:srgbClr val="FF0000"/>
                </a:solidFill>
              </a:rPr>
              <a:t>Öğlen</a:t>
            </a:r>
            <a:r>
              <a:rPr lang="tr-TR" sz="4800" dirty="0" smtClean="0"/>
              <a:t>: Yok. </a:t>
            </a:r>
            <a:r>
              <a:rPr lang="tr-TR" sz="4800" dirty="0" smtClean="0">
                <a:solidFill>
                  <a:srgbClr val="FF0000"/>
                </a:solidFill>
              </a:rPr>
              <a:t>Akşam</a:t>
            </a:r>
            <a:r>
              <a:rPr lang="tr-TR" sz="4800" dirty="0" smtClean="0"/>
              <a:t>: Yağlı buğday çorbası ve ekmek.</a:t>
            </a:r>
            <a:br>
              <a:rPr lang="tr-TR" sz="4800" dirty="0" smtClean="0"/>
            </a:br>
            <a:r>
              <a:rPr lang="tr-TR" sz="4800" dirty="0" smtClean="0"/>
              <a:t>26 Haziran </a:t>
            </a:r>
            <a:r>
              <a:rPr lang="tr-TR" sz="4800" dirty="0" smtClean="0">
                <a:solidFill>
                  <a:srgbClr val="FF0000"/>
                </a:solidFill>
              </a:rPr>
              <a:t>Sabah</a:t>
            </a:r>
            <a:r>
              <a:rPr lang="tr-TR" sz="4800" dirty="0" smtClean="0"/>
              <a:t>: Yok. </a:t>
            </a:r>
            <a:r>
              <a:rPr lang="tr-TR" sz="4800" dirty="0" smtClean="0">
                <a:solidFill>
                  <a:srgbClr val="FF0000"/>
                </a:solidFill>
              </a:rPr>
              <a:t>Öğlen</a:t>
            </a:r>
            <a:r>
              <a:rPr lang="tr-TR" sz="4800" dirty="0" smtClean="0"/>
              <a:t>: Yok. </a:t>
            </a:r>
            <a:r>
              <a:rPr lang="tr-TR" sz="4800" dirty="0" smtClean="0">
                <a:solidFill>
                  <a:srgbClr val="FF0000"/>
                </a:solidFill>
              </a:rPr>
              <a:t>Akşam</a:t>
            </a:r>
            <a:r>
              <a:rPr lang="tr-TR" sz="4800" dirty="0" smtClean="0"/>
              <a:t>: Üzüm hoşafı, ekmek.</a:t>
            </a:r>
            <a:br>
              <a:rPr lang="tr-TR" sz="4800" dirty="0" smtClean="0"/>
            </a:br>
            <a:endParaRPr lang="tr-TR" sz="4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lstStyle/>
          <a:p>
            <a:pPr marL="342900" indent="-342900" algn="ctr"/>
            <a:r>
              <a:rPr lang="tr-TR" sz="2400" b="1" dirty="0" smtClean="0">
                <a:solidFill>
                  <a:srgbClr val="FF0000"/>
                </a:solidFill>
                <a:latin typeface="Times New Roman" pitchFamily="18" charset="0"/>
              </a:rPr>
              <a:t>PEYGAMBERİMİZ (SAV)  BUYURUYOR Ki </a:t>
            </a:r>
          </a:p>
          <a:p>
            <a:pPr marL="342900" indent="-342900" algn="ctr"/>
            <a:endParaRPr lang="tr-TR" sz="2400" b="1" dirty="0" smtClean="0">
              <a:solidFill>
                <a:srgbClr val="FF0000"/>
              </a:solidFill>
              <a:latin typeface="Times New Roman" pitchFamily="18" charset="0"/>
            </a:endParaRPr>
          </a:p>
          <a:p>
            <a:pPr marL="342900" indent="-342900" algn="ctr"/>
            <a:r>
              <a:rPr lang="ar-SA" sz="2400" b="1" dirty="0" smtClean="0">
                <a:solidFill>
                  <a:schemeClr val="accent2"/>
                </a:solidFill>
              </a:rPr>
              <a:t>ما أَحدٌ يدْخُلُ الجنَّة يُحِبُّ أنْ يرْجِعَ إلى الدُّنْيَا ولَه ما علىالأرْضِ منْ شَيءٍ إلاَّ الشَّهيدُ ، يتمَنَّى أنْ يَرْجِع إلى الدُّنْيَا ، فَيُقْتَلَعشْرَ مَرَّاتٍ ، لِما يرى مِنَ الكرامةِ</a:t>
            </a:r>
            <a:endParaRPr lang="tr-TR" sz="2400" b="1" dirty="0" smtClean="0">
              <a:solidFill>
                <a:schemeClr val="accent2"/>
              </a:solidFill>
            </a:endParaRPr>
          </a:p>
          <a:p>
            <a:pPr marL="342900" indent="-342900" algn="ctr"/>
            <a:r>
              <a:rPr lang="tr-TR" sz="3200" b="1" dirty="0" smtClean="0"/>
              <a:t>"</a:t>
            </a:r>
            <a:r>
              <a:rPr lang="tr-TR" sz="3200" b="1" dirty="0" smtClean="0">
                <a:solidFill>
                  <a:srgbClr val="990033"/>
                </a:solidFill>
              </a:rPr>
              <a:t>Cennete giren hiçbir kimse, yeryüzündeki her şey kendisinin olsa bile dünyaya geri dönmeyi arzu etmez. Sadece şehit, gördüğü aşırı itibar ve ikram sebebiyle tekrar dünyaya dönmeyi ve </a:t>
            </a:r>
            <a:r>
              <a:rPr lang="tr-TR" sz="3600" b="1" dirty="0" smtClean="0">
                <a:solidFill>
                  <a:srgbClr val="990033"/>
                </a:solidFill>
              </a:rPr>
              <a:t>on</a:t>
            </a:r>
            <a:r>
              <a:rPr lang="tr-TR" sz="3200" b="1" dirty="0" smtClean="0">
                <a:solidFill>
                  <a:srgbClr val="990033"/>
                </a:solidFill>
              </a:rPr>
              <a:t> defa şehit olmayı ister.”</a:t>
            </a:r>
            <a:r>
              <a:rPr lang="tr-TR" sz="3200" b="1" dirty="0" smtClean="0"/>
              <a:t> </a:t>
            </a:r>
            <a:r>
              <a:rPr lang="tr-TR" sz="2400" dirty="0" err="1" smtClean="0"/>
              <a:t>Buhârî</a:t>
            </a:r>
            <a:r>
              <a:rPr lang="tr-TR" sz="2400" dirty="0" smtClean="0"/>
              <a:t>, </a:t>
            </a:r>
            <a:r>
              <a:rPr lang="tr-TR" sz="2400" dirty="0" err="1" smtClean="0"/>
              <a:t>Cihâd</a:t>
            </a:r>
            <a:r>
              <a:rPr lang="tr-TR" sz="2400" dirty="0" smtClean="0"/>
              <a:t> 21 </a:t>
            </a:r>
            <a:endParaRPr lang="tr-TR"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normAutofit/>
          </a:bodyPr>
          <a:lstStyle/>
          <a:p>
            <a:pPr algn="ctr"/>
            <a:r>
              <a:rPr lang="tr-TR" sz="4800" dirty="0" smtClean="0"/>
              <a:t>18 Temmuz </a:t>
            </a:r>
            <a:r>
              <a:rPr lang="tr-TR" sz="4800" dirty="0" smtClean="0">
                <a:solidFill>
                  <a:srgbClr val="FF0000"/>
                </a:solidFill>
              </a:rPr>
              <a:t>Sabah</a:t>
            </a:r>
            <a:r>
              <a:rPr lang="tr-TR" sz="4800" dirty="0" smtClean="0"/>
              <a:t>: Üzüm hoşafı. </a:t>
            </a:r>
            <a:r>
              <a:rPr lang="tr-TR" sz="4800" dirty="0" smtClean="0">
                <a:solidFill>
                  <a:srgbClr val="FF0000"/>
                </a:solidFill>
              </a:rPr>
              <a:t>Öğlen</a:t>
            </a:r>
            <a:r>
              <a:rPr lang="tr-TR" sz="4800" dirty="0" smtClean="0"/>
              <a:t>: Yok. </a:t>
            </a:r>
            <a:r>
              <a:rPr lang="tr-TR" sz="4800" dirty="0" smtClean="0">
                <a:solidFill>
                  <a:srgbClr val="FF0000"/>
                </a:solidFill>
              </a:rPr>
              <a:t>Akşam</a:t>
            </a:r>
            <a:r>
              <a:rPr lang="tr-TR" sz="4800" dirty="0" smtClean="0"/>
              <a:t>: Yarım ekmek.</a:t>
            </a:r>
            <a:br>
              <a:rPr lang="tr-TR" sz="4800" dirty="0" smtClean="0"/>
            </a:br>
            <a:r>
              <a:rPr lang="tr-TR" sz="4800" dirty="0" smtClean="0"/>
              <a:t>8 Ağustos </a:t>
            </a:r>
            <a:r>
              <a:rPr lang="tr-TR" sz="4800" dirty="0" smtClean="0">
                <a:solidFill>
                  <a:srgbClr val="FF0000"/>
                </a:solidFill>
              </a:rPr>
              <a:t>Sabah</a:t>
            </a:r>
            <a:r>
              <a:rPr lang="tr-TR" sz="4800" dirty="0" smtClean="0"/>
              <a:t>: Yarım ekmek. </a:t>
            </a:r>
            <a:r>
              <a:rPr lang="tr-TR" sz="4800" dirty="0" smtClean="0">
                <a:solidFill>
                  <a:srgbClr val="FF0000"/>
                </a:solidFill>
              </a:rPr>
              <a:t>Öğlen</a:t>
            </a:r>
            <a:r>
              <a:rPr lang="tr-TR" sz="4800" dirty="0" smtClean="0"/>
              <a:t>: Yok. </a:t>
            </a:r>
            <a:r>
              <a:rPr lang="tr-TR" sz="4800" dirty="0" smtClean="0">
                <a:solidFill>
                  <a:srgbClr val="FF0000"/>
                </a:solidFill>
              </a:rPr>
              <a:t>Akşam</a:t>
            </a:r>
            <a:r>
              <a:rPr lang="tr-TR" sz="4800" dirty="0" smtClean="0"/>
              <a:t>: Şekersiz üzüm hoşafı, ekmek YOK</a:t>
            </a:r>
            <a:endParaRPr lang="tr-TR" sz="4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lstStyle/>
          <a:p>
            <a:endParaRPr lang="tr-TR" dirty="0" smtClean="0"/>
          </a:p>
          <a:p>
            <a:endParaRPr lang="tr-TR" dirty="0" smtClean="0"/>
          </a:p>
          <a:p>
            <a:endParaRPr lang="tr-TR" dirty="0" smtClean="0"/>
          </a:p>
          <a:p>
            <a:r>
              <a:rPr lang="tr-TR" dirty="0" smtClean="0"/>
              <a:t>ALLAH’IM !ŞEHİTLERİMİZE RAHMET EYLE.</a:t>
            </a:r>
          </a:p>
          <a:p>
            <a:r>
              <a:rPr lang="tr-TR" dirty="0" smtClean="0"/>
              <a:t>MAKAMLARINI ,MEKANLARINI CENNET EYLE!</a:t>
            </a:r>
          </a:p>
          <a:p>
            <a:r>
              <a:rPr lang="tr-TR" dirty="0" smtClean="0"/>
              <a:t>DUALARIMIZI KABUL EYLE…..</a:t>
            </a:r>
            <a:endParaRPr lang="tr-T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pPr eaLnBrk="1" hangingPunct="1"/>
            <a:endParaRPr lang="tr-TR" smtClean="0"/>
          </a:p>
        </p:txBody>
      </p:sp>
      <p:pic>
        <p:nvPicPr>
          <p:cNvPr id="38915" name="Picture 3" descr="1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advClick="0" advTm="700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lstStyle/>
          <a:p>
            <a:endParaRPr lang="tr-TR" dirty="0"/>
          </a:p>
        </p:txBody>
      </p:sp>
      <p:pic>
        <p:nvPicPr>
          <p:cNvPr id="5" name="Picture 4" descr="canakkale_zaferi2"/>
          <p:cNvPicPr>
            <a:picLocks noChangeAspect="1" noChangeArrowheads="1"/>
          </p:cNvPicPr>
          <p:nvPr/>
        </p:nvPicPr>
        <p:blipFill>
          <a:blip r:embed="rId2" cstate="print"/>
          <a:srcRect/>
          <a:stretch>
            <a:fillRect/>
          </a:stretch>
        </p:blipFill>
        <p:spPr bwMode="auto">
          <a:xfrm>
            <a:off x="0" y="0"/>
            <a:ext cx="9144000" cy="6862763"/>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endParaRPr lang="tr-TR" smtClean="0"/>
          </a:p>
        </p:txBody>
      </p:sp>
      <p:sp>
        <p:nvSpPr>
          <p:cNvPr id="40963" name="Rectangle 3"/>
          <p:cNvSpPr>
            <a:spLocks noGrp="1" noChangeArrowheads="1"/>
          </p:cNvSpPr>
          <p:nvPr>
            <p:ph type="body" idx="1"/>
          </p:nvPr>
        </p:nvSpPr>
        <p:spPr/>
        <p:txBody>
          <a:bodyPr/>
          <a:lstStyle/>
          <a:p>
            <a:pPr eaLnBrk="1" hangingPunct="1"/>
            <a:endParaRPr lang="tr-TR" smtClean="0"/>
          </a:p>
        </p:txBody>
      </p:sp>
      <p:pic>
        <p:nvPicPr>
          <p:cNvPr id="40964" name="Picture 4" descr="1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advClick="0" advTm="700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endParaRPr lang="tr-TR" smtClean="0"/>
          </a:p>
        </p:txBody>
      </p:sp>
      <p:sp>
        <p:nvSpPr>
          <p:cNvPr id="41987" name="Rectangle 3"/>
          <p:cNvSpPr>
            <a:spLocks noGrp="1" noChangeArrowheads="1"/>
          </p:cNvSpPr>
          <p:nvPr>
            <p:ph type="body" idx="1"/>
          </p:nvPr>
        </p:nvSpPr>
        <p:spPr/>
        <p:txBody>
          <a:bodyPr/>
          <a:lstStyle/>
          <a:p>
            <a:pPr eaLnBrk="1" hangingPunct="1"/>
            <a:endParaRPr lang="tr-TR" smtClean="0"/>
          </a:p>
        </p:txBody>
      </p:sp>
      <p:pic>
        <p:nvPicPr>
          <p:cNvPr id="41988" name="Picture 4" descr="1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advClick="0" advTm="700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endParaRPr lang="tr-TR" smtClean="0"/>
          </a:p>
        </p:txBody>
      </p:sp>
      <p:sp>
        <p:nvSpPr>
          <p:cNvPr id="44035" name="Rectangle 3"/>
          <p:cNvSpPr>
            <a:spLocks noGrp="1" noChangeArrowheads="1"/>
          </p:cNvSpPr>
          <p:nvPr>
            <p:ph type="body" idx="1"/>
          </p:nvPr>
        </p:nvSpPr>
        <p:spPr/>
        <p:txBody>
          <a:bodyPr/>
          <a:lstStyle/>
          <a:p>
            <a:pPr eaLnBrk="1" hangingPunct="1"/>
            <a:endParaRPr lang="tr-TR" smtClean="0"/>
          </a:p>
        </p:txBody>
      </p:sp>
      <p:pic>
        <p:nvPicPr>
          <p:cNvPr id="44036" name="Picture 4" descr="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advClick="0" advTm="700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KÜLCÜ UMRECİ RESİM\0 (3064).JPG"/>
          <p:cNvPicPr>
            <a:picLocks noGrp="1" noChangeAspect="1" noChangeArrowheads="1"/>
          </p:cNvPicPr>
          <p:nvPr>
            <p:ph idx="1"/>
          </p:nvPr>
        </p:nvPicPr>
        <p:blipFill>
          <a:blip r:embed="rId2" cstate="print"/>
          <a:srcRect/>
          <a:stretch>
            <a:fillRect/>
          </a:stretch>
        </p:blipFill>
        <p:spPr bwMode="auto">
          <a:xfrm>
            <a:off x="864129" y="908050"/>
            <a:ext cx="7488767" cy="5616575"/>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KÜLCÜ UMRECİ RESİM\0 (3061).JPG"/>
          <p:cNvPicPr>
            <a:picLocks noGrp="1" noChangeAspect="1" noChangeArrowheads="1"/>
          </p:cNvPicPr>
          <p:nvPr>
            <p:ph idx="1"/>
          </p:nvPr>
        </p:nvPicPr>
        <p:blipFill>
          <a:blip r:embed="rId2" cstate="print"/>
          <a:srcRect/>
          <a:stretch>
            <a:fillRect/>
          </a:stretch>
        </p:blipFill>
        <p:spPr bwMode="auto">
          <a:xfrm>
            <a:off x="864129" y="908050"/>
            <a:ext cx="7488767" cy="5616575"/>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KÜLCÜ UMRECİ RESİM\0 (3042).JPG"/>
          <p:cNvPicPr>
            <a:picLocks noGrp="1" noChangeAspect="1" noChangeArrowheads="1"/>
          </p:cNvPicPr>
          <p:nvPr>
            <p:ph idx="1"/>
          </p:nvPr>
        </p:nvPicPr>
        <p:blipFill>
          <a:blip r:embed="rId2" cstate="print"/>
          <a:srcRect/>
          <a:stretch>
            <a:fillRect/>
          </a:stretch>
        </p:blipFill>
        <p:spPr bwMode="auto">
          <a:xfrm>
            <a:off x="864129" y="908050"/>
            <a:ext cx="7488767" cy="561657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normAutofit fontScale="92500" lnSpcReduction="20000"/>
          </a:bodyPr>
          <a:lstStyle/>
          <a:p>
            <a:r>
              <a:rPr lang="tr-TR" sz="2800" b="1" dirty="0" smtClean="0">
                <a:solidFill>
                  <a:srgbClr val="FF0000"/>
                </a:solidFill>
                <a:latin typeface="Times New Roman" pitchFamily="18" charset="0"/>
              </a:rPr>
              <a:t>PEYGAMBERİMİZ (SAV)  BUYURUYOR Ki</a:t>
            </a:r>
          </a:p>
          <a:p>
            <a:pPr marL="342900" indent="-342900" algn="ctr"/>
            <a:r>
              <a:rPr lang="ar-SA" sz="2800" b="1" dirty="0" smtClean="0"/>
              <a:t>عيْنَانِ لا تَمسُّهُمَا النَّارُ : عيْنٌ بكَت مِنْ خَشْيةِ اللَّهِ وعيْنٌ باتَت تحْرُسُ في سبِيلِ اللَّهِ </a:t>
            </a:r>
            <a:endParaRPr lang="tr-TR" sz="2800" b="1" dirty="0" smtClean="0"/>
          </a:p>
          <a:p>
            <a:pPr marL="342900" indent="-342900" algn="ctr"/>
            <a:r>
              <a:rPr lang="tr-TR" sz="3200" b="1" dirty="0" smtClean="0">
                <a:solidFill>
                  <a:srgbClr val="990033"/>
                </a:solidFill>
              </a:rPr>
              <a:t>“İki göze cehennem ateşi dokunmaz: Allah korkusundan ağlayan göz ve Allah yolunda nöbet bekleyerek geceleyen göz.“</a:t>
            </a:r>
          </a:p>
          <a:p>
            <a:pPr marL="342900" indent="-342900" algn="ctr"/>
            <a:r>
              <a:rPr lang="tr-TR" sz="1800" b="1" dirty="0" err="1" smtClean="0"/>
              <a:t>Riyazü’s</a:t>
            </a:r>
            <a:r>
              <a:rPr lang="tr-TR" sz="1800" b="1" dirty="0" smtClean="0"/>
              <a:t>-</a:t>
            </a:r>
            <a:r>
              <a:rPr lang="tr-TR" sz="1800" b="1" dirty="0" err="1" smtClean="0"/>
              <a:t>Salihin</a:t>
            </a:r>
            <a:r>
              <a:rPr lang="tr-TR" sz="1800" b="1" dirty="0" smtClean="0"/>
              <a:t>, Hadis No: 1308</a:t>
            </a:r>
            <a:endParaRPr lang="tr-TR" sz="1800" dirty="0" smtClean="0"/>
          </a:p>
          <a:p>
            <a:pPr marL="342900" indent="-342900" algn="ctr"/>
            <a:r>
              <a:rPr lang="tr-TR" sz="3200" b="1" dirty="0" smtClean="0">
                <a:solidFill>
                  <a:schemeClr val="accent2"/>
                </a:solidFill>
              </a:rPr>
              <a:t>"Allah yolunda hudutta bir gün nöbet tutmak, başka yerlerde bin gün nöbet tutmaktan daha hayırlıdır."</a:t>
            </a:r>
            <a:r>
              <a:rPr lang="tr-TR" dirty="0" smtClean="0"/>
              <a:t>   </a:t>
            </a:r>
          </a:p>
          <a:p>
            <a:pPr marL="342900" indent="-342900" algn="ctr">
              <a:buNone/>
            </a:pPr>
            <a:r>
              <a:rPr lang="tr-TR" dirty="0" smtClean="0"/>
              <a:t>             </a:t>
            </a:r>
            <a:r>
              <a:rPr lang="tr-TR" sz="1200" b="1" dirty="0" err="1" smtClean="0"/>
              <a:t>Riyazü’s</a:t>
            </a:r>
            <a:r>
              <a:rPr lang="tr-TR" sz="1200" b="1" dirty="0" smtClean="0"/>
              <a:t>-</a:t>
            </a:r>
            <a:r>
              <a:rPr lang="tr-TR" sz="1200" b="1" dirty="0" err="1" smtClean="0"/>
              <a:t>Salihin</a:t>
            </a:r>
            <a:r>
              <a:rPr lang="tr-TR" sz="1200" b="1" dirty="0" smtClean="0"/>
              <a:t>, Hadis No: 1296</a:t>
            </a:r>
            <a:r>
              <a:rPr lang="tr-TR" sz="1200" dirty="0" smtClean="0"/>
              <a:t> </a:t>
            </a:r>
          </a:p>
          <a:p>
            <a:pPr marL="342900" indent="-342900" algn="ctr"/>
            <a:r>
              <a:rPr lang="tr-TR" sz="2800" b="1" dirty="0" smtClean="0">
                <a:solidFill>
                  <a:srgbClr val="990033"/>
                </a:solidFill>
              </a:rPr>
              <a:t>"Allah yolunda yaralanan bir kimse, kıyamet gününde yarasından kan akarak Allah'ın huzuruna gelir. Renk, kan rengi, koku ise misk kokusudur."</a:t>
            </a:r>
            <a:r>
              <a:rPr lang="tr-TR" dirty="0" smtClean="0"/>
              <a:t> </a:t>
            </a:r>
            <a:r>
              <a:rPr lang="tr-TR" dirty="0" err="1" smtClean="0"/>
              <a:t>Buhari</a:t>
            </a:r>
            <a:r>
              <a:rPr lang="tr-TR" dirty="0" smtClean="0"/>
              <a:t>, </a:t>
            </a:r>
            <a:r>
              <a:rPr lang="tr-TR" dirty="0" err="1" smtClean="0"/>
              <a:t>Cihad</a:t>
            </a:r>
            <a:r>
              <a:rPr lang="tr-TR" dirty="0" smtClean="0"/>
              <a:t>, 10 </a:t>
            </a:r>
            <a:endParaRPr lang="ar-SA" dirty="0" smtClean="0"/>
          </a:p>
          <a:p>
            <a:endParaRPr lang="tr-T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endParaRPr lang="tr-TR" smtClean="0"/>
          </a:p>
        </p:txBody>
      </p:sp>
      <p:sp>
        <p:nvSpPr>
          <p:cNvPr id="47107" name="Rectangle 3"/>
          <p:cNvSpPr>
            <a:spLocks noGrp="1" noChangeArrowheads="1"/>
          </p:cNvSpPr>
          <p:nvPr>
            <p:ph type="body" idx="1"/>
          </p:nvPr>
        </p:nvSpPr>
        <p:spPr/>
        <p:txBody>
          <a:bodyPr/>
          <a:lstStyle/>
          <a:p>
            <a:pPr eaLnBrk="1" hangingPunct="1"/>
            <a:endParaRPr lang="tr-TR" smtClean="0"/>
          </a:p>
        </p:txBody>
      </p:sp>
      <p:pic>
        <p:nvPicPr>
          <p:cNvPr id="47108" name="Picture 4" descr="1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advClick="0" advTm="700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endParaRPr lang="tr-TR" smtClean="0"/>
          </a:p>
        </p:txBody>
      </p:sp>
      <p:sp>
        <p:nvSpPr>
          <p:cNvPr id="52227" name="Rectangle 3"/>
          <p:cNvSpPr>
            <a:spLocks noGrp="1" noChangeArrowheads="1"/>
          </p:cNvSpPr>
          <p:nvPr>
            <p:ph type="body" idx="1"/>
          </p:nvPr>
        </p:nvSpPr>
        <p:spPr/>
        <p:txBody>
          <a:bodyPr/>
          <a:lstStyle/>
          <a:p>
            <a:pPr eaLnBrk="1" hangingPunct="1"/>
            <a:endParaRPr lang="tr-TR" smtClean="0"/>
          </a:p>
        </p:txBody>
      </p:sp>
      <p:pic>
        <p:nvPicPr>
          <p:cNvPr id="52228" name="Picture 4" descr="2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advClick="0" advTm="700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endParaRPr lang="tr-TR" smtClean="0"/>
          </a:p>
        </p:txBody>
      </p:sp>
      <p:sp>
        <p:nvSpPr>
          <p:cNvPr id="53251" name="Rectangle 3"/>
          <p:cNvSpPr>
            <a:spLocks noGrp="1" noChangeArrowheads="1"/>
          </p:cNvSpPr>
          <p:nvPr>
            <p:ph type="body" idx="1"/>
          </p:nvPr>
        </p:nvSpPr>
        <p:spPr/>
        <p:txBody>
          <a:bodyPr/>
          <a:lstStyle/>
          <a:p>
            <a:pPr eaLnBrk="1" hangingPunct="1"/>
            <a:endParaRPr lang="tr-TR" smtClean="0"/>
          </a:p>
        </p:txBody>
      </p:sp>
      <p:pic>
        <p:nvPicPr>
          <p:cNvPr id="53252" name="Picture 4" descr="2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advClick="0" advTm="700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endParaRPr lang="tr-TR" smtClean="0"/>
          </a:p>
        </p:txBody>
      </p:sp>
      <p:sp>
        <p:nvSpPr>
          <p:cNvPr id="62467" name="Rectangle 3"/>
          <p:cNvSpPr>
            <a:spLocks noGrp="1" noChangeArrowheads="1"/>
          </p:cNvSpPr>
          <p:nvPr>
            <p:ph type="body" idx="1"/>
          </p:nvPr>
        </p:nvSpPr>
        <p:spPr/>
        <p:txBody>
          <a:bodyPr/>
          <a:lstStyle/>
          <a:p>
            <a:pPr eaLnBrk="1" hangingPunct="1"/>
            <a:endParaRPr lang="tr-TR" smtClean="0"/>
          </a:p>
        </p:txBody>
      </p:sp>
      <p:pic>
        <p:nvPicPr>
          <p:cNvPr id="62468" name="Picture 4" descr="32"/>
          <p:cNvPicPr>
            <a:picLocks noChangeAspect="1" noChangeArrowheads="1"/>
          </p:cNvPicPr>
          <p:nvPr/>
        </p:nvPicPr>
        <p:blipFill>
          <a:blip r:embed="rId2" cstate="print"/>
          <a:srcRect/>
          <a:stretch>
            <a:fillRect/>
          </a:stretch>
        </p:blipFill>
        <p:spPr bwMode="auto">
          <a:xfrm>
            <a:off x="0" y="-77788"/>
            <a:ext cx="9144000" cy="7015163"/>
          </a:xfrm>
          <a:prstGeom prst="rect">
            <a:avLst/>
          </a:prstGeom>
          <a:noFill/>
          <a:ln w="9525">
            <a:noFill/>
            <a:miter lim="800000"/>
            <a:headEnd/>
            <a:tailEnd/>
          </a:ln>
        </p:spPr>
      </p:pic>
    </p:spTree>
  </p:cSld>
  <p:clrMapOvr>
    <a:masterClrMapping/>
  </p:clrMapOvr>
  <p:transition advClick="0" advTm="700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endParaRPr lang="tr-TR" smtClean="0"/>
          </a:p>
        </p:txBody>
      </p:sp>
      <p:sp>
        <p:nvSpPr>
          <p:cNvPr id="63491" name="Rectangle 3"/>
          <p:cNvSpPr>
            <a:spLocks noGrp="1" noChangeArrowheads="1"/>
          </p:cNvSpPr>
          <p:nvPr>
            <p:ph type="body" idx="1"/>
          </p:nvPr>
        </p:nvSpPr>
        <p:spPr/>
        <p:txBody>
          <a:bodyPr/>
          <a:lstStyle/>
          <a:p>
            <a:pPr eaLnBrk="1" hangingPunct="1"/>
            <a:endParaRPr lang="tr-TR" smtClean="0"/>
          </a:p>
        </p:txBody>
      </p:sp>
      <p:pic>
        <p:nvPicPr>
          <p:cNvPr id="63492" name="Picture 4" descr="33"/>
          <p:cNvPicPr>
            <a:picLocks noChangeAspect="1" noChangeArrowheads="1"/>
          </p:cNvPicPr>
          <p:nvPr/>
        </p:nvPicPr>
        <p:blipFill>
          <a:blip r:embed="rId2" cstate="print"/>
          <a:srcRect/>
          <a:stretch>
            <a:fillRect/>
          </a:stretch>
        </p:blipFill>
        <p:spPr bwMode="auto">
          <a:xfrm>
            <a:off x="0" y="-77788"/>
            <a:ext cx="9144000" cy="7015163"/>
          </a:xfrm>
          <a:prstGeom prst="rect">
            <a:avLst/>
          </a:prstGeom>
          <a:noFill/>
          <a:ln w="9525">
            <a:noFill/>
            <a:miter lim="800000"/>
            <a:headEnd/>
            <a:tailEnd/>
          </a:ln>
        </p:spPr>
      </p:pic>
    </p:spTree>
  </p:cSld>
  <p:clrMapOvr>
    <a:masterClrMapping/>
  </p:clrMapOvr>
  <p:transition advClick="0" advTm="700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KÜLCÜ UMRECİ RESİM\0 (3067).JPG"/>
          <p:cNvPicPr>
            <a:picLocks noGrp="1" noChangeAspect="1" noChangeArrowheads="1"/>
          </p:cNvPicPr>
          <p:nvPr>
            <p:ph idx="1"/>
          </p:nvPr>
        </p:nvPicPr>
        <p:blipFill>
          <a:blip r:embed="rId2" cstate="print"/>
          <a:srcRect/>
          <a:stretch>
            <a:fillRect/>
          </a:stretch>
        </p:blipFill>
        <p:spPr bwMode="auto">
          <a:xfrm>
            <a:off x="864129" y="908050"/>
            <a:ext cx="7488767" cy="5616575"/>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332656"/>
            <a:ext cx="6264696" cy="1152128"/>
          </a:xfrm>
        </p:spPr>
        <p:txBody>
          <a:bodyPr>
            <a:normAutofit/>
          </a:bodyPr>
          <a:lstStyle/>
          <a:p>
            <a:r>
              <a:rPr lang="tr-TR" sz="6600" dirty="0" smtClean="0"/>
              <a:t>HAZIRLAYAN </a:t>
            </a:r>
          </a:p>
        </p:txBody>
      </p:sp>
      <p:sp>
        <p:nvSpPr>
          <p:cNvPr id="14" name="13 Alt Başlık"/>
          <p:cNvSpPr>
            <a:spLocks noGrp="1"/>
          </p:cNvSpPr>
          <p:nvPr>
            <p:ph type="subTitle" idx="1"/>
          </p:nvPr>
        </p:nvSpPr>
        <p:spPr>
          <a:xfrm>
            <a:off x="533400" y="5517232"/>
            <a:ext cx="7711008" cy="1008112"/>
          </a:xfrm>
        </p:spPr>
        <p:txBody>
          <a:bodyPr>
            <a:normAutofit fontScale="92500"/>
          </a:bodyPr>
          <a:lstStyle/>
          <a:p>
            <a:r>
              <a:rPr lang="tr-TR" dirty="0" smtClean="0"/>
              <a:t>HÜSEYİN EROL				</a:t>
            </a:r>
          </a:p>
          <a:p>
            <a:r>
              <a:rPr lang="tr-TR" dirty="0" smtClean="0"/>
              <a:t>AFYONKARAHİSAR MEVLANA CAMİİ İMAM HATİB-İ</a:t>
            </a:r>
          </a:p>
          <a:p>
            <a:endParaRPr lang="tr-TR" dirty="0"/>
          </a:p>
        </p:txBody>
      </p:sp>
      <p:sp>
        <p:nvSpPr>
          <p:cNvPr id="2050" name="AutoShape 2" descr="data:image/jpeg;base64,/9j/4AAQSkZJRgABAQAAAQABAAD/2wCEAAkGBhQSERUUExMUFRQWFxgYGBYXGBQYFhgXFhgVFBcUFxgXHCYeFxokHBQUHy8gIycpLCwsFR4xNTAqNSYrLCkBCQoKDgwOGg8PGiwgHyQsKSosKSosKSwqLCwqLCwsLCwsLCwsLCwsLCwpKSksLCksLCwsKSwpLCwsKSksLCksLP/AABEIAL4AuAMBIgACEQEDEQH/xAAcAAABBQEBAQAAAAAAAAAAAAAHAAMEBQYCAQj/xABGEAABAwEEBQkFBQcCBgMAAAABAAIRAwQFITEGEkFRYRMiUnGBkaGxwQcVMtHwFiMzQuEUJGJygpKyovFTY2RzwtIXQ0T/xAAaAQACAwEBAAAAAAAAAAAAAAAEBQECAwYA/8QALxEAAQQBAwIFAwQCAwAAAAAAAQACAxEEEiExE0EFFBUyUWFxgSIjM7FCkaHB8f/aAAwDAQACEQMRAD8AODnRmqu16Q06Zgrq/rVqUiUIr4vdxccUNNNoRmPj9XdFH7XU9yX2upoMi/D0vrJeMvx0YmT9bkP5sozyARobpbS+inftKxBL3y47duGOEfNP2TSFzTBOG/cqHLPZT5AIz/aRiaqaVU25hDRt6k7epM1rwJwJzWI8R3oqfTwiW/TOmE5Z9L6TzAz60Brzviox5BPV1bFxZL/fIIOSN69tsK3pordfQv2gYmXaUsGBCGFh0g5RodOO0cVzbbzdzcJxQXqBDtJXvTgiqzSJh2LytpNTaJOSG/vMxiVmtIdJHE6rTzW5nirRZzpHUF704Ixt00pE/qn2aUsJgBAChfj3OABMkwFsbJbS1oEydp3lbT5vTVneGAIp/aJibq6U0whha79LGzjJyVUL6cc3GYkrJmcXbrP08Iw/aynuS+1lP6KDXvl0ziT9YJe+jjj1wforUZaj08Ix/a+mptmv1j0DKl9Ow2TsPqtFo/fUgSTmBjlOwBT5s2quwQBaMbXSkq647RrU0ke12oWlTm6TSiaWH7rvQbvcc47EZtKWzS70Gr4AJIIkHA/UpdlpvgcKnjHtHaTPkmXnGAHOIxOGI3bYUjUiI+sZhMVBGsCSA6CHcYjHuQDU3XjHbu0bR1pzYdu7DYuKYBcBOtDYcQMzOAnfCfptPz6iB4rztl5WF2VyQWnMeWSlvCq7AYqADzVyWoGUU5SFV3rdorMy5wxafRZynT1cIywPet5Y7vfUMNa526BtOzr2rO6TWE0HklpxzBGTpOB3ZIqBzq0njsoLr/SCoV1XiKdQAnmugHhuK1gKG73YytrcF4crSE/E3mn0KjLhoB4/K206VLvG2cnTJ2nADiVmGmZ27+1daU3jrVQxpwZ/kc/kmrmY6rUbTAxdt3AYknslXih0R6lRzXHcK2uK6g0mpHBvqQrxWNS4alOmHBp1Q1p2YNJhpInCYULVQcxcXW5Va8P4Nqlt51nxuH0Uy5sDHLf4rsCS6RMzKValII39fZ17O5btoUFKhPcYnWAIbrBgE4cT8k5nHUPru8lDshealVrw0GWun+B2TR3Kzj/b04LeQaTSqHBwUWoZAI+t3kmaN6nlmMacKZk7tfb4eZUtzdYgfUZdSqWWTk7a9uzWB7wCisMNc/dL/EHFsYr5X0hou8GkCMiAe/FJRNA3zZhwwSTZgoUkTzZtTtIh92g1pLR1Xk7Djv24cUZtIPw0L77swdIgdqU5ztLk38PFhY44nPCIj19Ent+vWPkn7RYC1x2jfjtxXLgCRIEjsz3oIOB4TVN0zI4Yzx7SnNQzlhjJzx2fJeOAkYHOfkCvHGdigleT1hpzUGAy+vrgr5rJUK67GWCTmerrwVlRGPahZDblaqC1NOnydlYG67HObymPwl8/EDjEgxkqvSO7216LpbJDW69SQQ4v1i0/zCDjlitjYrA13JMJfq8kMCeAwHDas/etkDGV4B/EYNYfDg04OjM7ZjanE0Ray/p/SSQS/ubc2gfVsLg4tgkgwp1zV3UHknIiCPLxVzflGHB28QesbfFUlaJhYiTqtohPHSHhRq1lcSXTMknjJW89mtzxNZzQcyQcBqMxPefJZezU9YgCccO9EjReygNqN1ZDab8ZGGAE8erioc8uIYspZCIiraxM1hUbBqAtedrWABuAAOGEzlsCyjmZ/QRCtt2sY3mtLpovJgkSYzn62LBFqwzGaNIKEwnB+oj6LN6vxA8RgfI7EnZgbYBExPXvHWp14WSDrtx+uCrbVbQymXHYN2O4eaybvwjyQFHZR+9cT0WjjhrEme2FIJEF2ZiOzOP1VdabyPKNaBhyvJnjLAW+JKu7Ldk4v2RhwW0ttALlmxwNgJXdZfzGCDMbd3Yqi8qerbp3tYfCPRamQMgs9fjP3mkd7PJx+avgPuf8IbPH7P5R20UpAUpGToPeJSXmh7ps7D/C3yXqfs4XPSe5P6QfAhPe9qcCTIOJwLdgJAggzsRY0g+BCq+rvBJiR3HjtCVZxaDum2BdbKqZeTXCHNw2wQR6Fc1aNJ+TgCdh5vXnHWvKl1uHwkYDZLcPEJirQeMC2fHwEpaAz/Eptv3Un3ON+3A798qXZ7C1uQ2/QKqKFUicwRuJHeFaWO1y7VLiSRLcBiAGl2IABPOB71R7X1dqQ5TA1d0fi7/Jcgr2EMDSseKROslqa7VFJ7XnUEkFpMCBB7ys/pCG8gXjWJqP1jsbIBbqxsMN81k21Tvx8e9PutzzT1C4lrcmmcMIkT1+KOflh1k3uKq9ktZgmN4cCs9pFSJoEjNsHsyKw9V0lEa2UdZjhvBHgsAbCZgkArXDeNJBTZpaBurbROmXVgZwaCY2TkPNFLROjrF8g/AcR+XLEjah/ojYtTXJ4AeZ9FqKFsewENcWg4GDmNxWMkoE+rsFlks6jS1q3d6W5ga5tV/ONMwAcZxgQ3LYsDXrhjXOOTQXHqEk+Sc1lWX/AGxjaRY4F7qgLG02/E8uEQNw4qmrqOa0DYfkoWKEQNJtZ256NpsziyadSgajA8DMGsAZaeGsAf1V5pBYG/s9V0QQ0nugnyUW5dD2UTTqOc91RoxbI5PW4CNnotE5oIWmRM3qBzd657WrwxuDCD3WMs5bWrEU6T3U31KdRtUiGRSEPz2kiO1astXFK0Mc57GRNOAQMgSNaB2J2o4NaXOMAAk8AASfJYzymRwFUrxs0iybTBCpr+o8+i7i4f4lNaHaQ/tHKtd8TXl7R/A45dhgdqsdIGSykd1TzafkisaN0OSGuQ2S8S45c1FvQZ02VnVHckuNAT+7BJdGNlzruVYX/wDAhjflpbTDnvMNGZ9BvJ3InaQfhoLXmTabQXZ0qToY3Y+oMS88Bs60pzYw51ngJphOoUOSlRql/wB5U5jQCW05xAidapGZjHVyHEr2w3m2qCQHgjNrhBEjWHWCDgVxedfkrO9+oHENxG8HAz2Erm6KDGACmDqO504mcBBk4lKiGujLq+ybgnVpH5VgRrZtnrj1xTbmsaNYw0MJfOzAFrieEJyz12vMtcHNiJBBEgkRO9YvSi+qmpaaZPN5ZtMbIbql5HH4R3q2PC6V+nhVnmbE3UvbX7RyKn3dJpYNri7Wdxwwb4rT3NpBTtNPXbgR8TTm09mY4rKUNE7LWpDkbQDVIBxc2C4jEFuYxneudDLtrUrS5zhqspyyrM4yJjDcYPUj5sfHdGdAohARTTteNW4K37mwQeO8dkLxxMGY+f0EmDAnPOc98SvAeOG3MZ4diSJsFy8gGAZ81jrc9rarhP5vrYteXc3HZGOQ6lhr/MWh2eJEccAjMNtuI+isAD7jS2FxAciHDaSfGPRWQKq7laBQY3aG48JM4p+8XHUhsgk4Qc+GCFeLkIUuoKeHJmjZGNeXxLzhruxdHRHRHALmg46onOMVFvu9hZ6D6hzA5o3uODR5nsVmBxdob32WTqA1HsrVRb4vHkKFSrE6jZA3nIDqkhVehduqVbKH1HFzi9+J3SP1UvSlmtYq4/gJ7iCtBFpmEbvkBU16otQ+FmfZ5bHPdaS4y5xY8neSXz5rQ6UMc6x1gwwdSesAguHcFkfZu77ysP4Gn/V+qIBphzS05EEHqIIPmiss6MnV9kPjfrgr7oRaM3gaFobUElowfHQOBPZgexFK9qc0ZGxzT2SB6oZaOu5K2sa4YaxpuB2h0sIPgipaaX3DxGQEdhHyR2UQMiMoLHH7Dx/wiPoAf3f63JLn2f8A4B7Ek1SgqRptX1LM4jMiB2oTWui+lSpGnEmZBGZqRDuoZkbkUdPj9x3oVaS3qKIoOcHGmWwS0SWktaBI6g8dqBywSAAOUwwnCyT2XlIlzXUnuDnRqvcMAdach1Ed4VLdd8GlRpt5OrVc0OaRTEgBjnMBPHmnDgky8XVnONmpFpcIfXqDVaANoG0j0C4s93V7PUIoNbVY4DVLnRBjWJd2uJ/qS9sbQCH9964/8TNzySHN+1qXY6tCvV5rtVuDn0XSx3KtMB8bcDjG0CVX31c767LSKeLm2nWA6X3YBjjiE9Quynaav7xVbUqMHwUwWtaJg86JdjtlW1xsDXWgDIVoA4BjAFL5OjbmncAbfn57qoZ1RpcNjaF9exVKfxMe2N7SFeXDfdUVaI1/icGu1jIIb8M9jtXqAW9vK8WUmF1VwDdxxngBtKwtyWYWq2a7WBlJh19UZCDgOsn1RceV143Oe2gByg343Rka1rrJ7IkB2EwTMbsOG+c0o2QRvkZg5FeUsMQcer6BXdSsXCHOJI2mPQLnCnotNTzY34+YhRH3eC6SfAeClEL0KusjhWDflc0qQaFXXnb6tKoHQDZ9WHHa1+OqTwyHarRcWmyioxzDEOEfL0WkLgH24WqyNttApuwUXMZDnue44ku2ExLRuAM4LM6cPNQtpTDWU31ndnNb44dq1uWB/Q9SxOklTWrVx0jQoDqMvd/imGGNU5ceyCyzUWkd1rNGbLydlos26gJ63c71Uq+mTZqw/wCU/wDxJT9NsYbsO7AeS8trJpvG9jh3tKC1l0ur6okMpmn6Ieezf8eqP+X/AOTVvwQEPfZwP3ip/wBo/wCTEQnwi/Ef5/wELgfxfkoV6T0zSt1QjDnh47YcPFFiy1BUolwyfT1h/U3WQ59otmitTf0mQetpI8i1bjQR5dY6M9Et7AXNHgjZTriik7oWMaZJGInez/8AA7kl7oB+CexJOUlKWn/4A7UG7LfrQ/kapAz1XHLH8p3cEbdMrIalAgZ7PkvmbSppFRwIgg5FYSsbK0tKIhe6M6giI44Yie6CP1UG76OowMOOqcP5ZMNng0gIZ2W+61MQyq9o3AmO44KYNMLT/wAQYfwtnySs+HSCwCKTRufGeQVurHSrB5LhTDZxqaxLnNmQ0NODAB2dqq7dpbRs/KCl97Ue8uMfACYGJ/NEbFjLZe9at+JUc4bicO7JT7l0SrVyDGpT2vcPIZuW/lWM/VMR/wBLLzT3nTECmS+vba2JL3H+1o6sgERLjuhtnphjcT+Y7XHafQJy7bmp2dmrTb1u/M47yfTYp9x6MU7XaXCqxz2U6JdzHajp1sCDt2oOSbzLukzZv9oyKEY4Msm5XTRCVduAKv7w9mNBlDlaVa1tJ1dVoqNPxkASC3jvWNq2WrQtIovqve3VJh8AhCy4xZyUVBOya9BU6F61eAJxoS8olIhSKbIH1tTBCxlv0htBe5oqlrQ5wwAGAMeiKx4TJdKjzQW5qU8PEeqG942r94Dj8JthPZTFNvqVIbb3Cqya73jXbM6wEYEnzCqr2pF1kpVulWrT/URH+JTjFg6Z3PKV5j7aK7boj3hVIa2ATzhl4KJpbewo2Vx/O8ajRxIxPYJWNsmn9VtMNfTa8tiHEuB5uUxmotCpWvK1Ma89cYNYz8xA2eqyjwCx2qTgb/dQ/Na9ulnJXug1uFO1jWIAe0sk7zBHiAiYTJwCGOmd1chanaohj4czq2jsIUH3/aI1eXqRu1iiMjEGURKw9lhBknGuN47rXe0d7NSm3WHKtcTq7dUjGd2IGa2Wilj5OjRZuY2es4nxJQs0Wuh1ptALpLGkOqE8MhJzJOCMN2nnDrQ2QBEGQA3W63hJl1TEVey2+ggik7r9SkutCB92/wDm9Skno4SF3KsNIfgQj0p0eo2gnlGkO6bcHfI9qLekR+7QyvR+JSfPe5jraaTfBa1zacFgKvs2b+Wu6OLB6FOWb2b0wefVe7g0BvnK1YeumvS/z05Fav6TDycPNKFd+jdno/BSbrdJ3Od3nLsVi4LglIOQj3vebcbRbGBooCknBXWhFbVtNokOg2Y5AmOdtjLIqmBWj0FH3trP/Ts8eU+SMwf5QhM3+Fy3z2AUmA/weEfJCrTelF4tO+k4/wCqEWLQOaz+ZvkULdOnTeY4UPN6Pzfj6Jb4Z/KfsVVL0VBBJwA34QBtK8aVV6XhxsdXV3Nn+UESkkcYe8NPcp892lpd8BOUdKLM6oKbarS4nDOOqSIVFdwZ+0P5Ta9wGE86T+qwIeVstH6RcaRzaCHE7cjjxzT/AMo3H9p5SmPMdO1wOyn6TWI02uptEhtTAxtNAYforKxXEDYmWeoM247w4kukcQSrLSC1tqvEMcJtrXaxAAjkGMDTjgcCctoU80ELkyObTW/dbxMDm6nfZYD/AONXThXbq/ymfktdcGj9Oyshklx+J5zPDDIcFYCnCdaEJNlyyDS47LWLGjjOpo3UO9bmp2lmpVEjMEYOad4OxZ6l7NKAdLqlVw3c1vjitcUljHkSxt0tdstXQRyHU4KHYrup0W6lNoa3htO8naVaXa3nBRXKXdwxCrG4ufZVntAZQW/0Ts2pSIOZJJ7SUk/cHwL1ddEbaCuSlFPITekh+7QuvV/ORN0rdFLOO71QZv61uDjFYdzPkl2bEXpt4dwpIK9a5ZkXhU/4o7mfJeNvSr0x/a35JUcV3ynVLWaybrWjVYXATGzfjCzPvit0h/a1cm860RrYfyjfO5QMYg7kKaK2DCrXRS+KNCraxVqsp61CmG67g3WP3mAnPMd6wLL5q9L/AEj5KfZLxoF016XKGIk4eTVvjxmN+rZYTRa2FpRpqaW2I6kWuznnD/7afUNqG+lN4srXiXMc0xQAMEGDrZEjI/NVpttg2WYyMiC/5JC32UEubSqaxzMuk9fMx2Iyf90chBY2MIH6haeLlWaQ37SoUyKgLtcEBg2iIMnYMVIrW2nsbXHZ82IZX/bzVrvdJI1iGz0RgENjYOp9uOw+Frl5JiZtyVAr1A5xIAEnIZDgFbXHpE6gQCNZk5bR1FUpXoT8tBFFc+15BsIn2a9G1nUtV0h1oa/j+GGmRsyWwLUINFH1NcikJc3nZNMRhOPWte29bfwPWyl6Qk2TGA+rCf45L4wQtY8JNWXbetu6NPtA/wDZdtvW27W0O0H0KAdEPkf7RgWhfVjYumFZ1t4Ws5mgOADp47Vesehns097V2pxzlLu4YhQHOU27nYr0XuVZPaiRo/8CSWj/wAC9XXQ+wLkpveVG0sMUxkgzflrAccW+CMulzJpd6CF/WSXnAfXYhMpoJTbw6tKisvBo/M1dtvdvSHcVBdZQNwyTf7Lj+VLuk0ndO/8bVr76ZtcO4/JTqV/UdUc7ZsafkqB1nETPhgmhTA2j67VHQYVNWLAWmGkdDpH+0pp+ktH+P8AtVDyIOX13r0NA+LxA81Hl2L1fRW9bSZhHN19mwfNRHaR7AHqJqtOXmvSBlqk9X6KwhZ8KtJXnpLq03HVcCQQ0neVgXOlaXSWn920gEAOxmdo49SzJTbEjaxlt7rnvEnky6ewSXTVyumopLmq40avB1KrLIlzSMct/otWL4rnIM7AfmsTc1SKzD/EPHD1W4A287z9Ety2N1gkLofDnExEfVcG3Wg7W/2j1SFa0H84/tanhVHV1mOxOtrDZB7QfVChjfgf6TE2OQobrJaHZ1Dj2JUriqjKq4f1O+asGVhvMdToTvLfUhagBZkqGy56w/8A0vH9Tvmrm5btrBwm0vI7fmo37SP9yZVtdFsxGUd/mtGtbawkca2RT0VpuFPnO1l4nNGnzTSTJvC5mX3lR9MPwkEL7qDWPOOB4fUo36Yg8lggfflN2sfg7wexCzprge3YqqNqGRxx4TG7Jca7Tw7SvX0ZDTGJzMHDdIgZpmpYsYDncBET1Tkg9O6ddRld1JpWhuyQRxcfWFzUqbwO75qKyxYkS4mJGMZZ9icfTIEc6DlicDv4rxaFDJBwBacFVoygdYHmnRaBscBwOPZ3qC4DoieIPfJK9D4yA2ScB1wvaLVnO076T/anPeRGRnKDnOKbNp6QdhwjvTAtue+coPYTGR+ah3ta3mmRxxiVLYyTSzdMNJeANlCvq9g8ajRhMyc5G5UqcfO5NlqaMaGCguXnmMz9bkgumrzV4L1o4KyyapN2j71n8w8wtwGsAyGU5kHPtxWJusRWYYmHZb1rqD9b8juwj1QGVdhPvDA3QS41upoqZc0nxSfaccJHYBgoBpvBxJaOs+Qx7V7TtDgfjcd8bu0IXSU11Q3YCnC1ja9o4GZlc8qMTrN6gQPNROVacdUnry4zC5Ffa0AfyjfOE4yvaSqiRt/pCmcvrZNeY4g+St7lqHWEQMsw2fArOftB/NJ8Fc3DUlwwaOrdwUtG6iXqadxSOOiR+6SXOiH4Xckm7PauRm95U++7HylPAYhCu+9G3FxwPX6QMgjImKlkY7NoVXxh6vDOYjYQGdom7ck3RZ42GEdDdVLoBL3PS6AWPlwmfqxI4QLfoq45juhODRY7dYnZ1I3+5qXQCXual0Ap6IWJ8QBNhtIHnRAmYB7Qmn6JuH5ZR190UugEhdNLoBe8uFp6rJVICnRN2xvmuX6H1HbHRtR990UugEvdNLohW6VLF2eXchfO1X2dk5NIO4pt3s5dw8V9G+56XQCQual0AtACO6Dc9hN0vm53s9f0ZXrfZ7UOTSvo/wBz0ugF6bopdAKd1W2L56s3s+exwdtG5Thok+dvFHf3TS6AS90UugFm6PVyiYslrBQCBg0VcMmA47dnd2Jw6KOnaNxzHHAI3+56XQCXuil0AqdALYZ5BtqBrNFXHIT2JfZN0Eavh9Qjl7ppdALoXXT6IVegFr6oe7bQKOiTsM/mrm5NF4cJb3Ite6aXQCcpWJjcmhWECq7xGxTRSj3JYuTpgJKwCSIApKnOLjZX/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2" name="AutoShape 4" descr="data:image/jpeg;base64,/9j/4AAQSkZJRgABAQAAAQABAAD/2wCEAAkGBhQSERUUExMUFRQWFxgYGBYXGBQYFhgXFhgVFBcUFxgXHCYeFxokHBQUHy8gIycpLCwsFR4xNTAqNSYrLCkBCQoKDgwOGg8PGiwgHyQsKSosKSosKSwqLCwqLCwsLCwsLCwsLCwsLCwpKSksLCksLCwsKSwpLCwsKSksLCksLP/AABEIAL4AuAMBIgACEQEDEQH/xAAcAAABBQEBAQAAAAAAAAAAAAAHAAMEBQYCAQj/xABGEAABAwEEBQkFBQcCBgMAAAABAAIRAwQFITEGEkFRYRMiUnGBkaGxwQcVMtHwFiMzQuEUJGJygpKyovFTY2RzwtIXQ0T/xAAaAQACAwEBAAAAAAAAAAAAAAAEBQECAwYA/8QALxEAAQQBAwIFAwQCAwAAAAAAAQACAxEEEiExE0EFFBUyUWFxgSIjM7FCkaHB8f/aAAwDAQACEQMRAD8AODnRmqu16Q06Zgrq/rVqUiUIr4vdxccUNNNoRmPj9XdFH7XU9yX2upoMi/D0vrJeMvx0YmT9bkP5sozyARobpbS+inftKxBL3y47duGOEfNP2TSFzTBOG/cqHLPZT5AIz/aRiaqaVU25hDRt6k7epM1rwJwJzWI8R3oqfTwiW/TOmE5Z9L6TzAz60Brzviox5BPV1bFxZL/fIIOSN69tsK3pordfQv2gYmXaUsGBCGFh0g5RodOO0cVzbbzdzcJxQXqBDtJXvTgiqzSJh2LytpNTaJOSG/vMxiVmtIdJHE6rTzW5nirRZzpHUF704Ixt00pE/qn2aUsJgBAChfj3OABMkwFsbJbS1oEydp3lbT5vTVneGAIp/aJibq6U0whha79LGzjJyVUL6cc3GYkrJmcXbrP08Iw/aynuS+1lP6KDXvl0ziT9YJe+jjj1wforUZaj08Ix/a+mptmv1j0DKl9Ow2TsPqtFo/fUgSTmBjlOwBT5s2quwQBaMbXSkq647RrU0ke12oWlTm6TSiaWH7rvQbvcc47EZtKWzS70Gr4AJIIkHA/UpdlpvgcKnjHtHaTPkmXnGAHOIxOGI3bYUjUiI+sZhMVBGsCSA6CHcYjHuQDU3XjHbu0bR1pzYdu7DYuKYBcBOtDYcQMzOAnfCfptPz6iB4rztl5WF2VyQWnMeWSlvCq7AYqADzVyWoGUU5SFV3rdorMy5wxafRZynT1cIywPet5Y7vfUMNa526BtOzr2rO6TWE0HklpxzBGTpOB3ZIqBzq0njsoLr/SCoV1XiKdQAnmugHhuK1gKG73YytrcF4crSE/E3mn0KjLhoB4/K206VLvG2cnTJ2nADiVmGmZ27+1daU3jrVQxpwZ/kc/kmrmY6rUbTAxdt3AYknslXih0R6lRzXHcK2uK6g0mpHBvqQrxWNS4alOmHBp1Q1p2YNJhpInCYULVQcxcXW5Va8P4Nqlt51nxuH0Uy5sDHLf4rsCS6RMzKValII39fZ17O5btoUFKhPcYnWAIbrBgE4cT8k5nHUPru8lDshealVrw0GWun+B2TR3Kzj/b04LeQaTSqHBwUWoZAI+t3kmaN6nlmMacKZk7tfb4eZUtzdYgfUZdSqWWTk7a9uzWB7wCisMNc/dL/EHFsYr5X0hou8GkCMiAe/FJRNA3zZhwwSTZgoUkTzZtTtIh92g1pLR1Xk7Djv24cUZtIPw0L77swdIgdqU5ztLk38PFhY44nPCIj19Ent+vWPkn7RYC1x2jfjtxXLgCRIEjsz3oIOB4TVN0zI4Yzx7SnNQzlhjJzx2fJeOAkYHOfkCvHGdigleT1hpzUGAy+vrgr5rJUK67GWCTmerrwVlRGPahZDblaqC1NOnydlYG67HObymPwl8/EDjEgxkqvSO7216LpbJDW69SQQ4v1i0/zCDjlitjYrA13JMJfq8kMCeAwHDas/etkDGV4B/EYNYfDg04OjM7ZjanE0Ray/p/SSQS/ubc2gfVsLg4tgkgwp1zV3UHknIiCPLxVzflGHB28QesbfFUlaJhYiTqtohPHSHhRq1lcSXTMknjJW89mtzxNZzQcyQcBqMxPefJZezU9YgCccO9EjReygNqN1ZDab8ZGGAE8erioc8uIYspZCIiraxM1hUbBqAtedrWABuAAOGEzlsCyjmZ/QRCtt2sY3mtLpovJgkSYzn62LBFqwzGaNIKEwnB+oj6LN6vxA8RgfI7EnZgbYBExPXvHWp14WSDrtx+uCrbVbQymXHYN2O4eaybvwjyQFHZR+9cT0WjjhrEme2FIJEF2ZiOzOP1VdabyPKNaBhyvJnjLAW+JKu7Ldk4v2RhwW0ttALlmxwNgJXdZfzGCDMbd3Yqi8qerbp3tYfCPRamQMgs9fjP3mkd7PJx+avgPuf8IbPH7P5R20UpAUpGToPeJSXmh7ps7D/C3yXqfs4XPSe5P6QfAhPe9qcCTIOJwLdgJAggzsRY0g+BCq+rvBJiR3HjtCVZxaDum2BdbKqZeTXCHNw2wQR6Fc1aNJ+TgCdh5vXnHWvKl1uHwkYDZLcPEJirQeMC2fHwEpaAz/Eptv3Un3ON+3A798qXZ7C1uQ2/QKqKFUicwRuJHeFaWO1y7VLiSRLcBiAGl2IABPOB71R7X1dqQ5TA1d0fi7/Jcgr2EMDSseKROslqa7VFJ7XnUEkFpMCBB7ys/pCG8gXjWJqP1jsbIBbqxsMN81k21Tvx8e9PutzzT1C4lrcmmcMIkT1+KOflh1k3uKq9ktZgmN4cCs9pFSJoEjNsHsyKw9V0lEa2UdZjhvBHgsAbCZgkArXDeNJBTZpaBurbROmXVgZwaCY2TkPNFLROjrF8g/AcR+XLEjah/ojYtTXJ4AeZ9FqKFsewENcWg4GDmNxWMkoE+rsFlks6jS1q3d6W5ga5tV/ONMwAcZxgQ3LYsDXrhjXOOTQXHqEk+Sc1lWX/AGxjaRY4F7qgLG02/E8uEQNw4qmrqOa0DYfkoWKEQNJtZ256NpsziyadSgajA8DMGsAZaeGsAf1V5pBYG/s9V0QQ0nugnyUW5dD2UTTqOc91RoxbI5PW4CNnotE5oIWmRM3qBzd657WrwxuDCD3WMs5bWrEU6T3U31KdRtUiGRSEPz2kiO1astXFK0Mc57GRNOAQMgSNaB2J2o4NaXOMAAk8AASfJYzymRwFUrxs0iybTBCpr+o8+i7i4f4lNaHaQ/tHKtd8TXl7R/A45dhgdqsdIGSykd1TzafkisaN0OSGuQ2S8S45c1FvQZ02VnVHckuNAT+7BJdGNlzruVYX/wDAhjflpbTDnvMNGZ9BvJ3InaQfhoLXmTabQXZ0qToY3Y+oMS88Bs60pzYw51ngJphOoUOSlRql/wB5U5jQCW05xAidapGZjHVyHEr2w3m2qCQHgjNrhBEjWHWCDgVxedfkrO9+oHENxG8HAz2Erm6KDGACmDqO504mcBBk4lKiGujLq+ybgnVpH5VgRrZtnrj1xTbmsaNYw0MJfOzAFrieEJyz12vMtcHNiJBBEgkRO9YvSi+qmpaaZPN5ZtMbIbql5HH4R3q2PC6V+nhVnmbE3UvbX7RyKn3dJpYNri7Wdxwwb4rT3NpBTtNPXbgR8TTm09mY4rKUNE7LWpDkbQDVIBxc2C4jEFuYxneudDLtrUrS5zhqspyyrM4yJjDcYPUj5sfHdGdAohARTTteNW4K37mwQeO8dkLxxMGY+f0EmDAnPOc98SvAeOG3MZ4diSJsFy8gGAZ81jrc9rarhP5vrYteXc3HZGOQ6lhr/MWh2eJEccAjMNtuI+isAD7jS2FxAciHDaSfGPRWQKq7laBQY3aG48JM4p+8XHUhsgk4Qc+GCFeLkIUuoKeHJmjZGNeXxLzhruxdHRHRHALmg46onOMVFvu9hZ6D6hzA5o3uODR5nsVmBxdob32WTqA1HsrVRb4vHkKFSrE6jZA3nIDqkhVehduqVbKH1HFzi9+J3SP1UvSlmtYq4/gJ7iCtBFpmEbvkBU16otQ+FmfZ5bHPdaS4y5xY8neSXz5rQ6UMc6x1gwwdSesAguHcFkfZu77ysP4Gn/V+qIBphzS05EEHqIIPmiss6MnV9kPjfrgr7oRaM3gaFobUElowfHQOBPZgexFK9qc0ZGxzT2SB6oZaOu5K2sa4YaxpuB2h0sIPgipaaX3DxGQEdhHyR2UQMiMoLHH7Dx/wiPoAf3f63JLn2f8A4B7Ek1SgqRptX1LM4jMiB2oTWui+lSpGnEmZBGZqRDuoZkbkUdPj9x3oVaS3qKIoOcHGmWwS0SWktaBI6g8dqBywSAAOUwwnCyT2XlIlzXUnuDnRqvcMAdach1Ed4VLdd8GlRpt5OrVc0OaRTEgBjnMBPHmnDgky8XVnONmpFpcIfXqDVaANoG0j0C4s93V7PUIoNbVY4DVLnRBjWJd2uJ/qS9sbQCH9964/8TNzySHN+1qXY6tCvV5rtVuDn0XSx3KtMB8bcDjG0CVX31c767LSKeLm2nWA6X3YBjjiE9Quynaav7xVbUqMHwUwWtaJg86JdjtlW1xsDXWgDIVoA4BjAFL5OjbmncAbfn57qoZ1RpcNjaF9exVKfxMe2N7SFeXDfdUVaI1/icGu1jIIb8M9jtXqAW9vK8WUmF1VwDdxxngBtKwtyWYWq2a7WBlJh19UZCDgOsn1RceV143Oe2gByg343Rka1rrJ7IkB2EwTMbsOG+c0o2QRvkZg5FeUsMQcer6BXdSsXCHOJI2mPQLnCnotNTzY34+YhRH3eC6SfAeClEL0KusjhWDflc0qQaFXXnb6tKoHQDZ9WHHa1+OqTwyHarRcWmyioxzDEOEfL0WkLgH24WqyNttApuwUXMZDnue44ku2ExLRuAM4LM6cPNQtpTDWU31ndnNb44dq1uWB/Q9SxOklTWrVx0jQoDqMvd/imGGNU5ceyCyzUWkd1rNGbLydlos26gJ63c71Uq+mTZqw/wCU/wDxJT9NsYbsO7AeS8trJpvG9jh3tKC1l0ur6okMpmn6Ieezf8eqP+X/AOTVvwQEPfZwP3ip/wBo/wCTEQnwi/Ef5/wELgfxfkoV6T0zSt1QjDnh47YcPFFiy1BUolwyfT1h/U3WQ59otmitTf0mQetpI8i1bjQR5dY6M9Et7AXNHgjZTriik7oWMaZJGInez/8AA7kl7oB+CexJOUlKWn/4A7UG7LfrQ/kapAz1XHLH8p3cEbdMrIalAgZ7PkvmbSppFRwIgg5FYSsbK0tKIhe6M6giI44Yie6CP1UG76OowMOOqcP5ZMNng0gIZ2W+61MQyq9o3AmO44KYNMLT/wAQYfwtnySs+HSCwCKTRufGeQVurHSrB5LhTDZxqaxLnNmQ0NODAB2dqq7dpbRs/KCl97Ue8uMfACYGJ/NEbFjLZe9at+JUc4bicO7JT7l0SrVyDGpT2vcPIZuW/lWM/VMR/wBLLzT3nTECmS+vba2JL3H+1o6sgERLjuhtnphjcT+Y7XHafQJy7bmp2dmrTb1u/M47yfTYp9x6MU7XaXCqxz2U6JdzHajp1sCDt2oOSbzLukzZv9oyKEY4Msm5XTRCVduAKv7w9mNBlDlaVa1tJ1dVoqNPxkASC3jvWNq2WrQtIovqve3VJh8AhCy4xZyUVBOya9BU6F61eAJxoS8olIhSKbIH1tTBCxlv0htBe5oqlrQ5wwAGAMeiKx4TJdKjzQW5qU8PEeqG942r94Dj8JthPZTFNvqVIbb3Cqya73jXbM6wEYEnzCqr2pF1kpVulWrT/URH+JTjFg6Z3PKV5j7aK7boj3hVIa2ATzhl4KJpbewo2Vx/O8ajRxIxPYJWNsmn9VtMNfTa8tiHEuB5uUxmotCpWvK1Ma89cYNYz8xA2eqyjwCx2qTgb/dQ/Na9ulnJXug1uFO1jWIAe0sk7zBHiAiYTJwCGOmd1chanaohj4czq2jsIUH3/aI1eXqRu1iiMjEGURKw9lhBknGuN47rXe0d7NSm3WHKtcTq7dUjGd2IGa2Wilj5OjRZuY2es4nxJQs0Wuh1ptALpLGkOqE8MhJzJOCMN2nnDrQ2QBEGQA3W63hJl1TEVey2+ggik7r9SkutCB92/wDm9Skno4SF3KsNIfgQj0p0eo2gnlGkO6bcHfI9qLekR+7QyvR+JSfPe5jraaTfBa1zacFgKvs2b+Wu6OLB6FOWb2b0wefVe7g0BvnK1YeumvS/z05Fav6TDycPNKFd+jdno/BSbrdJ3Od3nLsVi4LglIOQj3vebcbRbGBooCknBXWhFbVtNokOg2Y5AmOdtjLIqmBWj0FH3trP/Ts8eU+SMwf5QhM3+Fy3z2AUmA/weEfJCrTelF4tO+k4/wCqEWLQOaz+ZvkULdOnTeY4UPN6Pzfj6Jb4Z/KfsVVL0VBBJwA34QBtK8aVV6XhxsdXV3Nn+UESkkcYe8NPcp892lpd8BOUdKLM6oKbarS4nDOOqSIVFdwZ+0P5Ta9wGE86T+qwIeVstH6RcaRzaCHE7cjjxzT/AMo3H9p5SmPMdO1wOyn6TWI02uptEhtTAxtNAYforKxXEDYmWeoM247w4kukcQSrLSC1tqvEMcJtrXaxAAjkGMDTjgcCctoU80ELkyObTW/dbxMDm6nfZYD/AONXThXbq/ymfktdcGj9Oyshklx+J5zPDDIcFYCnCdaEJNlyyDS47LWLGjjOpo3UO9bmp2lmpVEjMEYOad4OxZ6l7NKAdLqlVw3c1vjitcUljHkSxt0tdstXQRyHU4KHYrup0W6lNoa3htO8naVaXa3nBRXKXdwxCrG4ufZVntAZQW/0Ts2pSIOZJJ7SUk/cHwL1ddEbaCuSlFPITekh+7QuvV/ORN0rdFLOO71QZv61uDjFYdzPkl2bEXpt4dwpIK9a5ZkXhU/4o7mfJeNvSr0x/a35JUcV3ynVLWaybrWjVYXATGzfjCzPvit0h/a1cm860RrYfyjfO5QMYg7kKaK2DCrXRS+KNCraxVqsp61CmG67g3WP3mAnPMd6wLL5q9L/AEj5KfZLxoF016XKGIk4eTVvjxmN+rZYTRa2FpRpqaW2I6kWuznnD/7afUNqG+lN4srXiXMc0xQAMEGDrZEjI/NVpttg2WYyMiC/5JC32UEubSqaxzMuk9fMx2Iyf90chBY2MIH6haeLlWaQ37SoUyKgLtcEBg2iIMnYMVIrW2nsbXHZ82IZX/bzVrvdJI1iGz0RgENjYOp9uOw+Frl5JiZtyVAr1A5xIAEnIZDgFbXHpE6gQCNZk5bR1FUpXoT8tBFFc+15BsIn2a9G1nUtV0h1oa/j+GGmRsyWwLUINFH1NcikJc3nZNMRhOPWte29bfwPWyl6Qk2TGA+rCf45L4wQtY8JNWXbetu6NPtA/wDZdtvW27W0O0H0KAdEPkf7RgWhfVjYumFZ1t4Ws5mgOADp47Vesehns097V2pxzlLu4YhQHOU27nYr0XuVZPaiRo/8CSWj/wAC9XXQ+wLkpveVG0sMUxkgzflrAccW+CMulzJpd6CF/WSXnAfXYhMpoJTbw6tKisvBo/M1dtvdvSHcVBdZQNwyTf7Lj+VLuk0ndO/8bVr76ZtcO4/JTqV/UdUc7ZsafkqB1nETPhgmhTA2j67VHQYVNWLAWmGkdDpH+0pp+ktH+P8AtVDyIOX13r0NA+LxA81Hl2L1fRW9bSZhHN19mwfNRHaR7AHqJqtOXmvSBlqk9X6KwhZ8KtJXnpLq03HVcCQQ0neVgXOlaXSWn920gEAOxmdo49SzJTbEjaxlt7rnvEnky6ewSXTVyumopLmq40avB1KrLIlzSMct/otWL4rnIM7AfmsTc1SKzD/EPHD1W4A287z9Ety2N1gkLofDnExEfVcG3Wg7W/2j1SFa0H84/tanhVHV1mOxOtrDZB7QfVChjfgf6TE2OQobrJaHZ1Dj2JUriqjKq4f1O+asGVhvMdToTvLfUhagBZkqGy56w/8A0vH9Tvmrm5btrBwm0vI7fmo37SP9yZVtdFsxGUd/mtGtbawkca2RT0VpuFPnO1l4nNGnzTSTJvC5mX3lR9MPwkEL7qDWPOOB4fUo36Yg8lggfflN2sfg7wexCzprge3YqqNqGRxx4TG7Jca7Tw7SvX0ZDTGJzMHDdIgZpmpYsYDncBET1Tkg9O6ddRld1JpWhuyQRxcfWFzUqbwO75qKyxYkS4mJGMZZ9icfTIEc6DlicDv4rxaFDJBwBacFVoygdYHmnRaBscBwOPZ3qC4DoieIPfJK9D4yA2ScB1wvaLVnO076T/anPeRGRnKDnOKbNp6QdhwjvTAtue+coPYTGR+ah3ta3mmRxxiVLYyTSzdMNJeANlCvq9g8ajRhMyc5G5UqcfO5NlqaMaGCguXnmMz9bkgumrzV4L1o4KyyapN2j71n8w8wtwGsAyGU5kHPtxWJusRWYYmHZb1rqD9b8juwj1QGVdhPvDA3QS41upoqZc0nxSfaccJHYBgoBpvBxJaOs+Qx7V7TtDgfjcd8bu0IXSU11Q3YCnC1ja9o4GZlc8qMTrN6gQPNROVacdUnry4zC5Ffa0AfyjfOE4yvaSqiRt/pCmcvrZNeY4g+St7lqHWEQMsw2fArOftB/NJ8Fc3DUlwwaOrdwUtG6iXqadxSOOiR+6SXOiH4Xckm7PauRm95U++7HylPAYhCu+9G3FxwPX6QMgjImKlkY7NoVXxh6vDOYjYQGdom7ck3RZ42GEdDdVLoBL3PS6AWPlwmfqxI4QLfoq45juhODRY7dYnZ1I3+5qXQCXual0Ap6IWJ8QBNhtIHnRAmYB7Qmn6JuH5ZR190UugEhdNLoBe8uFp6rJVICnRN2xvmuX6H1HbHRtR990UugEvdNLohW6VLF2eXchfO1X2dk5NIO4pt3s5dw8V9G+56XQCQual0AtACO6Dc9hN0vm53s9f0ZXrfZ7UOTSvo/wBz0ugF6bopdAKd1W2L56s3s+exwdtG5Thok+dvFHf3TS6AS90UugFm6PVyiYslrBQCBg0VcMmA47dnd2Jw6KOnaNxzHHAI3+56XQCXuil0AqdALYZ5BtqBrNFXHIT2JfZN0Eavh9Qjl7ppdALoXXT6IVegFr6oe7bQKOiTsM/mrm5NF4cJb3Ite6aXQCcpWJjcmhWECq7xGxTRSj3JYuTpgJKwCSIApKnOLjZX/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4" name="AutoShape 6" descr="data:image/jpeg;base64,/9j/4AAQSkZJRgABAQAAAQABAAD/2wCEAAkGBhQSERUUExMUFRQWFxgYGBYXGBQYFhgXFhgVFBcUFxgXHCYeFxokHBQUHy8gIycpLCwsFR4xNTAqNSYrLCkBCQoKDgwOGg8PGiwgHyQsKSosKSosKSwqLCwqLCwsLCwsLCwsLCwsLCwpKSksLCksLCwsKSwpLCwsKSksLCksLP/AABEIAL4AuAMBIgACEQEDEQH/xAAcAAABBQEBAQAAAAAAAAAAAAAHAAMEBQYCAQj/xABGEAABAwEEBQkFBQcCBgMAAAABAAIRAwQFITEGEkFRYRMiUnGBkaGxwQcVMtHwFiMzQuEUJGJygpKyovFTY2RzwtIXQ0T/xAAaAQACAwEBAAAAAAAAAAAAAAAEBQECAwYA/8QALxEAAQQBAwIFAwQCAwAAAAAAAQACAxEEEiExE0EFFBUyUWFxgSIjM7FCkaHB8f/aAAwDAQACEQMRAD8AODnRmqu16Q06Zgrq/rVqUiUIr4vdxccUNNNoRmPj9XdFH7XU9yX2upoMi/D0vrJeMvx0YmT9bkP5sozyARobpbS+inftKxBL3y47duGOEfNP2TSFzTBOG/cqHLPZT5AIz/aRiaqaVU25hDRt6k7epM1rwJwJzWI8R3oqfTwiW/TOmE5Z9L6TzAz60Brzviox5BPV1bFxZL/fIIOSN69tsK3pordfQv2gYmXaUsGBCGFh0g5RodOO0cVzbbzdzcJxQXqBDtJXvTgiqzSJh2LytpNTaJOSG/vMxiVmtIdJHE6rTzW5nirRZzpHUF704Ixt00pE/qn2aUsJgBAChfj3OABMkwFsbJbS1oEydp3lbT5vTVneGAIp/aJibq6U0whha79LGzjJyVUL6cc3GYkrJmcXbrP08Iw/aynuS+1lP6KDXvl0ziT9YJe+jjj1wforUZaj08Ix/a+mptmv1j0DKl9Ow2TsPqtFo/fUgSTmBjlOwBT5s2quwQBaMbXSkq647RrU0ke12oWlTm6TSiaWH7rvQbvcc47EZtKWzS70Gr4AJIIkHA/UpdlpvgcKnjHtHaTPkmXnGAHOIxOGI3bYUjUiI+sZhMVBGsCSA6CHcYjHuQDU3XjHbu0bR1pzYdu7DYuKYBcBOtDYcQMzOAnfCfptPz6iB4rztl5WF2VyQWnMeWSlvCq7AYqADzVyWoGUU5SFV3rdorMy5wxafRZynT1cIywPet5Y7vfUMNa526BtOzr2rO6TWE0HklpxzBGTpOB3ZIqBzq0njsoLr/SCoV1XiKdQAnmugHhuK1gKG73YytrcF4crSE/E3mn0KjLhoB4/K206VLvG2cnTJ2nADiVmGmZ27+1daU3jrVQxpwZ/kc/kmrmY6rUbTAxdt3AYknslXih0R6lRzXHcK2uK6g0mpHBvqQrxWNS4alOmHBp1Q1p2YNJhpInCYULVQcxcXW5Va8P4Nqlt51nxuH0Uy5sDHLf4rsCS6RMzKValII39fZ17O5btoUFKhPcYnWAIbrBgE4cT8k5nHUPru8lDshealVrw0GWun+B2TR3Kzj/b04LeQaTSqHBwUWoZAI+t3kmaN6nlmMacKZk7tfb4eZUtzdYgfUZdSqWWTk7a9uzWB7wCisMNc/dL/EHFsYr5X0hou8GkCMiAe/FJRNA3zZhwwSTZgoUkTzZtTtIh92g1pLR1Xk7Djv24cUZtIPw0L77swdIgdqU5ztLk38PFhY44nPCIj19Ent+vWPkn7RYC1x2jfjtxXLgCRIEjsz3oIOB4TVN0zI4Yzx7SnNQzlhjJzx2fJeOAkYHOfkCvHGdigleT1hpzUGAy+vrgr5rJUK67GWCTmerrwVlRGPahZDblaqC1NOnydlYG67HObymPwl8/EDjEgxkqvSO7216LpbJDW69SQQ4v1i0/zCDjlitjYrA13JMJfq8kMCeAwHDas/etkDGV4B/EYNYfDg04OjM7ZjanE0Ray/p/SSQS/ubc2gfVsLg4tgkgwp1zV3UHknIiCPLxVzflGHB28QesbfFUlaJhYiTqtohPHSHhRq1lcSXTMknjJW89mtzxNZzQcyQcBqMxPefJZezU9YgCccO9EjReygNqN1ZDab8ZGGAE8erioc8uIYspZCIiraxM1hUbBqAtedrWABuAAOGEzlsCyjmZ/QRCtt2sY3mtLpovJgkSYzn62LBFqwzGaNIKEwnB+oj6LN6vxA8RgfI7EnZgbYBExPXvHWp14WSDrtx+uCrbVbQymXHYN2O4eaybvwjyQFHZR+9cT0WjjhrEme2FIJEF2ZiOzOP1VdabyPKNaBhyvJnjLAW+JKu7Ldk4v2RhwW0ttALlmxwNgJXdZfzGCDMbd3Yqi8qerbp3tYfCPRamQMgs9fjP3mkd7PJx+avgPuf8IbPH7P5R20UpAUpGToPeJSXmh7ps7D/C3yXqfs4XPSe5P6QfAhPe9qcCTIOJwLdgJAggzsRY0g+BCq+rvBJiR3HjtCVZxaDum2BdbKqZeTXCHNw2wQR6Fc1aNJ+TgCdh5vXnHWvKl1uHwkYDZLcPEJirQeMC2fHwEpaAz/Eptv3Un3ON+3A798qXZ7C1uQ2/QKqKFUicwRuJHeFaWO1y7VLiSRLcBiAGl2IABPOB71R7X1dqQ5TA1d0fi7/Jcgr2EMDSseKROslqa7VFJ7XnUEkFpMCBB7ys/pCG8gXjWJqP1jsbIBbqxsMN81k21Tvx8e9PutzzT1C4lrcmmcMIkT1+KOflh1k3uKq9ktZgmN4cCs9pFSJoEjNsHsyKw9V0lEa2UdZjhvBHgsAbCZgkArXDeNJBTZpaBurbROmXVgZwaCY2TkPNFLROjrF8g/AcR+XLEjah/ojYtTXJ4AeZ9FqKFsewENcWg4GDmNxWMkoE+rsFlks6jS1q3d6W5ga5tV/ONMwAcZxgQ3LYsDXrhjXOOTQXHqEk+Sc1lWX/AGxjaRY4F7qgLG02/E8uEQNw4qmrqOa0DYfkoWKEQNJtZ256NpsziyadSgajA8DMGsAZaeGsAf1V5pBYG/s9V0QQ0nugnyUW5dD2UTTqOc91RoxbI5PW4CNnotE5oIWmRM3qBzd657WrwxuDCD3WMs5bWrEU6T3U31KdRtUiGRSEPz2kiO1astXFK0Mc57GRNOAQMgSNaB2J2o4NaXOMAAk8AASfJYzymRwFUrxs0iybTBCpr+o8+i7i4f4lNaHaQ/tHKtd8TXl7R/A45dhgdqsdIGSykd1TzafkisaN0OSGuQ2S8S45c1FvQZ02VnVHckuNAT+7BJdGNlzruVYX/wDAhjflpbTDnvMNGZ9BvJ3InaQfhoLXmTabQXZ0qToY3Y+oMS88Bs60pzYw51ngJphOoUOSlRql/wB5U5jQCW05xAidapGZjHVyHEr2w3m2qCQHgjNrhBEjWHWCDgVxedfkrO9+oHENxG8HAz2Erm6KDGACmDqO504mcBBk4lKiGujLq+ybgnVpH5VgRrZtnrj1xTbmsaNYw0MJfOzAFrieEJyz12vMtcHNiJBBEgkRO9YvSi+qmpaaZPN5ZtMbIbql5HH4R3q2PC6V+nhVnmbE3UvbX7RyKn3dJpYNri7Wdxwwb4rT3NpBTtNPXbgR8TTm09mY4rKUNE7LWpDkbQDVIBxc2C4jEFuYxneudDLtrUrS5zhqspyyrM4yJjDcYPUj5sfHdGdAohARTTteNW4K37mwQeO8dkLxxMGY+f0EmDAnPOc98SvAeOG3MZ4diSJsFy8gGAZ81jrc9rarhP5vrYteXc3HZGOQ6lhr/MWh2eJEccAjMNtuI+isAD7jS2FxAciHDaSfGPRWQKq7laBQY3aG48JM4p+8XHUhsgk4Qc+GCFeLkIUuoKeHJmjZGNeXxLzhruxdHRHRHALmg46onOMVFvu9hZ6D6hzA5o3uODR5nsVmBxdob32WTqA1HsrVRb4vHkKFSrE6jZA3nIDqkhVehduqVbKH1HFzi9+J3SP1UvSlmtYq4/gJ7iCtBFpmEbvkBU16otQ+FmfZ5bHPdaS4y5xY8neSXz5rQ6UMc6x1gwwdSesAguHcFkfZu77ysP4Gn/V+qIBphzS05EEHqIIPmiss6MnV9kPjfrgr7oRaM3gaFobUElowfHQOBPZgexFK9qc0ZGxzT2SB6oZaOu5K2sa4YaxpuB2h0sIPgipaaX3DxGQEdhHyR2UQMiMoLHH7Dx/wiPoAf3f63JLn2f8A4B7Ek1SgqRptX1LM4jMiB2oTWui+lSpGnEmZBGZqRDuoZkbkUdPj9x3oVaS3qKIoOcHGmWwS0SWktaBI6g8dqBywSAAOUwwnCyT2XlIlzXUnuDnRqvcMAdach1Ed4VLdd8GlRpt5OrVc0OaRTEgBjnMBPHmnDgky8XVnONmpFpcIfXqDVaANoG0j0C4s93V7PUIoNbVY4DVLnRBjWJd2uJ/qS9sbQCH9964/8TNzySHN+1qXY6tCvV5rtVuDn0XSx3KtMB8bcDjG0CVX31c767LSKeLm2nWA6X3YBjjiE9Quynaav7xVbUqMHwUwWtaJg86JdjtlW1xsDXWgDIVoA4BjAFL5OjbmncAbfn57qoZ1RpcNjaF9exVKfxMe2N7SFeXDfdUVaI1/icGu1jIIb8M9jtXqAW9vK8WUmF1VwDdxxngBtKwtyWYWq2a7WBlJh19UZCDgOsn1RceV143Oe2gByg343Rka1rrJ7IkB2EwTMbsOG+c0o2QRvkZg5FeUsMQcer6BXdSsXCHOJI2mPQLnCnotNTzY34+YhRH3eC6SfAeClEL0KusjhWDflc0qQaFXXnb6tKoHQDZ9WHHa1+OqTwyHarRcWmyioxzDEOEfL0WkLgH24WqyNttApuwUXMZDnue44ku2ExLRuAM4LM6cPNQtpTDWU31ndnNb44dq1uWB/Q9SxOklTWrVx0jQoDqMvd/imGGNU5ceyCyzUWkd1rNGbLydlos26gJ63c71Uq+mTZqw/wCU/wDxJT9NsYbsO7AeS8trJpvG9jh3tKC1l0ur6okMpmn6Ieezf8eqP+X/AOTVvwQEPfZwP3ip/wBo/wCTEQnwi/Ef5/wELgfxfkoV6T0zSt1QjDnh47YcPFFiy1BUolwyfT1h/U3WQ59otmitTf0mQetpI8i1bjQR5dY6M9Et7AXNHgjZTriik7oWMaZJGInez/8AA7kl7oB+CexJOUlKWn/4A7UG7LfrQ/kapAz1XHLH8p3cEbdMrIalAgZ7PkvmbSppFRwIgg5FYSsbK0tKIhe6M6giI44Yie6CP1UG76OowMOOqcP5ZMNng0gIZ2W+61MQyq9o3AmO44KYNMLT/wAQYfwtnySs+HSCwCKTRufGeQVurHSrB5LhTDZxqaxLnNmQ0NODAB2dqq7dpbRs/KCl97Ue8uMfACYGJ/NEbFjLZe9at+JUc4bicO7JT7l0SrVyDGpT2vcPIZuW/lWM/VMR/wBLLzT3nTECmS+vba2JL3H+1o6sgERLjuhtnphjcT+Y7XHafQJy7bmp2dmrTb1u/M47yfTYp9x6MU7XaXCqxz2U6JdzHajp1sCDt2oOSbzLukzZv9oyKEY4Msm5XTRCVduAKv7w9mNBlDlaVa1tJ1dVoqNPxkASC3jvWNq2WrQtIovqve3VJh8AhCy4xZyUVBOya9BU6F61eAJxoS8olIhSKbIH1tTBCxlv0htBe5oqlrQ5wwAGAMeiKx4TJdKjzQW5qU8PEeqG942r94Dj8JthPZTFNvqVIbb3Cqya73jXbM6wEYEnzCqr2pF1kpVulWrT/URH+JTjFg6Z3PKV5j7aK7boj3hVIa2ATzhl4KJpbewo2Vx/O8ajRxIxPYJWNsmn9VtMNfTa8tiHEuB5uUxmotCpWvK1Ma89cYNYz8xA2eqyjwCx2qTgb/dQ/Na9ulnJXug1uFO1jWIAe0sk7zBHiAiYTJwCGOmd1chanaohj4czq2jsIUH3/aI1eXqRu1iiMjEGURKw9lhBknGuN47rXe0d7NSm3WHKtcTq7dUjGd2IGa2Wilj5OjRZuY2es4nxJQs0Wuh1ptALpLGkOqE8MhJzJOCMN2nnDrQ2QBEGQA3W63hJl1TEVey2+ggik7r9SkutCB92/wDm9Skno4SF3KsNIfgQj0p0eo2gnlGkO6bcHfI9qLekR+7QyvR+JSfPe5jraaTfBa1zacFgKvs2b+Wu6OLB6FOWb2b0wefVe7g0BvnK1YeumvS/z05Fav6TDycPNKFd+jdno/BSbrdJ3Od3nLsVi4LglIOQj3vebcbRbGBooCknBXWhFbVtNokOg2Y5AmOdtjLIqmBWj0FH3trP/Ts8eU+SMwf5QhM3+Fy3z2AUmA/weEfJCrTelF4tO+k4/wCqEWLQOaz+ZvkULdOnTeY4UPN6Pzfj6Jb4Z/KfsVVL0VBBJwA34QBtK8aVV6XhxsdXV3Nn+UESkkcYe8NPcp892lpd8BOUdKLM6oKbarS4nDOOqSIVFdwZ+0P5Ta9wGE86T+qwIeVstH6RcaRzaCHE7cjjxzT/AMo3H9p5SmPMdO1wOyn6TWI02uptEhtTAxtNAYforKxXEDYmWeoM247w4kukcQSrLSC1tqvEMcJtrXaxAAjkGMDTjgcCctoU80ELkyObTW/dbxMDm6nfZYD/AONXThXbq/ymfktdcGj9Oyshklx+J5zPDDIcFYCnCdaEJNlyyDS47LWLGjjOpo3UO9bmp2lmpVEjMEYOad4OxZ6l7NKAdLqlVw3c1vjitcUljHkSxt0tdstXQRyHU4KHYrup0W6lNoa3htO8naVaXa3nBRXKXdwxCrG4ufZVntAZQW/0Ts2pSIOZJJ7SUk/cHwL1ddEbaCuSlFPITekh+7QuvV/ORN0rdFLOO71QZv61uDjFYdzPkl2bEXpt4dwpIK9a5ZkXhU/4o7mfJeNvSr0x/a35JUcV3ynVLWaybrWjVYXATGzfjCzPvit0h/a1cm860RrYfyjfO5QMYg7kKaK2DCrXRS+KNCraxVqsp61CmG67g3WP3mAnPMd6wLL5q9L/AEj5KfZLxoF016XKGIk4eTVvjxmN+rZYTRa2FpRpqaW2I6kWuznnD/7afUNqG+lN4srXiXMc0xQAMEGDrZEjI/NVpttg2WYyMiC/5JC32UEubSqaxzMuk9fMx2Iyf90chBY2MIH6haeLlWaQ37SoUyKgLtcEBg2iIMnYMVIrW2nsbXHZ82IZX/bzVrvdJI1iGz0RgENjYOp9uOw+Frl5JiZtyVAr1A5xIAEnIZDgFbXHpE6gQCNZk5bR1FUpXoT8tBFFc+15BsIn2a9G1nUtV0h1oa/j+GGmRsyWwLUINFH1NcikJc3nZNMRhOPWte29bfwPWyl6Qk2TGA+rCf45L4wQtY8JNWXbetu6NPtA/wDZdtvW27W0O0H0KAdEPkf7RgWhfVjYumFZ1t4Ws5mgOADp47Vesehns097V2pxzlLu4YhQHOU27nYr0XuVZPaiRo/8CSWj/wAC9XXQ+wLkpveVG0sMUxkgzflrAccW+CMulzJpd6CF/WSXnAfXYhMpoJTbw6tKisvBo/M1dtvdvSHcVBdZQNwyTf7Lj+VLuk0ndO/8bVr76ZtcO4/JTqV/UdUc7ZsafkqB1nETPhgmhTA2j67VHQYVNWLAWmGkdDpH+0pp+ktH+P8AtVDyIOX13r0NA+LxA81Hl2L1fRW9bSZhHN19mwfNRHaR7AHqJqtOXmvSBlqk9X6KwhZ8KtJXnpLq03HVcCQQ0neVgXOlaXSWn920gEAOxmdo49SzJTbEjaxlt7rnvEnky6ewSXTVyumopLmq40avB1KrLIlzSMct/otWL4rnIM7AfmsTc1SKzD/EPHD1W4A287z9Ety2N1gkLofDnExEfVcG3Wg7W/2j1SFa0H84/tanhVHV1mOxOtrDZB7QfVChjfgf6TE2OQobrJaHZ1Dj2JUriqjKq4f1O+asGVhvMdToTvLfUhagBZkqGy56w/8A0vH9Tvmrm5btrBwm0vI7fmo37SP9yZVtdFsxGUd/mtGtbawkca2RT0VpuFPnO1l4nNGnzTSTJvC5mX3lR9MPwkEL7qDWPOOB4fUo36Yg8lggfflN2sfg7wexCzprge3YqqNqGRxx4TG7Jca7Tw7SvX0ZDTGJzMHDdIgZpmpYsYDncBET1Tkg9O6ddRld1JpWhuyQRxcfWFzUqbwO75qKyxYkS4mJGMZZ9icfTIEc6DlicDv4rxaFDJBwBacFVoygdYHmnRaBscBwOPZ3qC4DoieIPfJK9D4yA2ScB1wvaLVnO076T/anPeRGRnKDnOKbNp6QdhwjvTAtue+coPYTGR+ah3ta3mmRxxiVLYyTSzdMNJeANlCvq9g8ajRhMyc5G5UqcfO5NlqaMaGCguXnmMz9bkgumrzV4L1o4KyyapN2j71n8w8wtwGsAyGU5kHPtxWJusRWYYmHZb1rqD9b8juwj1QGVdhPvDA3QS41upoqZc0nxSfaccJHYBgoBpvBxJaOs+Qx7V7TtDgfjcd8bu0IXSU11Q3YCnC1ja9o4GZlc8qMTrN6gQPNROVacdUnry4zC5Ffa0AfyjfOE4yvaSqiRt/pCmcvrZNeY4g+St7lqHWEQMsw2fArOftB/NJ8Fc3DUlwwaOrdwUtG6iXqadxSOOiR+6SXOiH4Xckm7PauRm95U++7HylPAYhCu+9G3FxwPX6QMgjImKlkY7NoVXxh6vDOYjYQGdom7ck3RZ42GEdDdVLoBL3PS6AWPlwmfqxI4QLfoq45juhODRY7dYnZ1I3+5qXQCXual0Ap6IWJ8QBNhtIHnRAmYB7Qmn6JuH5ZR190UugEhdNLoBe8uFp6rJVICnRN2xvmuX6H1HbHRtR990UugEvdNLohW6VLF2eXchfO1X2dk5NIO4pt3s5dw8V9G+56XQCQual0AtACO6Dc9hN0vm53s9f0ZXrfZ7UOTSvo/wBz0ugF6bopdAKd1W2L56s3s+exwdtG5Thok+dvFHf3TS6AS90UugFm6PVyiYslrBQCBg0VcMmA47dnd2Jw6KOnaNxzHHAI3+56XQCXuil0AqdALYZ5BtqBrNFXHIT2JfZN0Eavh9Qjl7ppdALoXXT6IVegFr6oe7bQKOiTsM/mrm5NF4cJb3Ite6aXQCcpWJjcmhWECq7xGxTRSj3JYuTpgJKwCSIApKnOLjZX/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6" name="AutoShape 8" descr="data:image/jpeg;base64,/9j/4AAQSkZJRgABAQAAAQABAAD/2wCEAAkGBhQSERUUExMUFRQWFxgYGBYXGBQYFhgXFhgVFBcUFxgXHCYeFxokHBQUHy8gIycpLCwsFR4xNTAqNSYrLCkBCQoKDgwOGg8PGiwgHyQsKSosKSosKSwqLCwqLCwsLCwsLCwsLCwsLCwpKSksLCksLCwsKSwpLCwsKSksLCksLP/AABEIAL4AuAMBIgACEQEDEQH/xAAcAAABBQEBAQAAAAAAAAAAAAAHAAMEBQYCAQj/xABGEAABAwEEBQkFBQcCBgMAAAABAAIRAwQFITEGEkFRYRMiUnGBkaGxwQcVMtHwFiMzQuEUJGJygpKyovFTY2RzwtIXQ0T/xAAaAQACAwEBAAAAAAAAAAAAAAAEBQECAwYA/8QALxEAAQQBAwIFAwQCAwAAAAAAAQACAxEEEiExE0EFFBUyUWFxgSIjM7FCkaHB8f/aAAwDAQACEQMRAD8AODnRmqu16Q06Zgrq/rVqUiUIr4vdxccUNNNoRmPj9XdFH7XU9yX2upoMi/D0vrJeMvx0YmT9bkP5sozyARobpbS+inftKxBL3y47duGOEfNP2TSFzTBOG/cqHLPZT5AIz/aRiaqaVU25hDRt6k7epM1rwJwJzWI8R3oqfTwiW/TOmE5Z9L6TzAz60Brzviox5BPV1bFxZL/fIIOSN69tsK3pordfQv2gYmXaUsGBCGFh0g5RodOO0cVzbbzdzcJxQXqBDtJXvTgiqzSJh2LytpNTaJOSG/vMxiVmtIdJHE6rTzW5nirRZzpHUF704Ixt00pE/qn2aUsJgBAChfj3OABMkwFsbJbS1oEydp3lbT5vTVneGAIp/aJibq6U0whha79LGzjJyVUL6cc3GYkrJmcXbrP08Iw/aynuS+1lP6KDXvl0ziT9YJe+jjj1wforUZaj08Ix/a+mptmv1j0DKl9Ow2TsPqtFo/fUgSTmBjlOwBT5s2quwQBaMbXSkq647RrU0ke12oWlTm6TSiaWH7rvQbvcc47EZtKWzS70Gr4AJIIkHA/UpdlpvgcKnjHtHaTPkmXnGAHOIxOGI3bYUjUiI+sZhMVBGsCSA6CHcYjHuQDU3XjHbu0bR1pzYdu7DYuKYBcBOtDYcQMzOAnfCfptPz6iB4rztl5WF2VyQWnMeWSlvCq7AYqADzVyWoGUU5SFV3rdorMy5wxafRZynT1cIywPet5Y7vfUMNa526BtOzr2rO6TWE0HklpxzBGTpOB3ZIqBzq0njsoLr/SCoV1XiKdQAnmugHhuK1gKG73YytrcF4crSE/E3mn0KjLhoB4/K206VLvG2cnTJ2nADiVmGmZ27+1daU3jrVQxpwZ/kc/kmrmY6rUbTAxdt3AYknslXih0R6lRzXHcK2uK6g0mpHBvqQrxWNS4alOmHBp1Q1p2YNJhpInCYULVQcxcXW5Va8P4Nqlt51nxuH0Uy5sDHLf4rsCS6RMzKValII39fZ17O5btoUFKhPcYnWAIbrBgE4cT8k5nHUPru8lDshealVrw0GWun+B2TR3Kzj/b04LeQaTSqHBwUWoZAI+t3kmaN6nlmMacKZk7tfb4eZUtzdYgfUZdSqWWTk7a9uzWB7wCisMNc/dL/EHFsYr5X0hou8GkCMiAe/FJRNA3zZhwwSTZgoUkTzZtTtIh92g1pLR1Xk7Djv24cUZtIPw0L77swdIgdqU5ztLk38PFhY44nPCIj19Ent+vWPkn7RYC1x2jfjtxXLgCRIEjsz3oIOB4TVN0zI4Yzx7SnNQzlhjJzx2fJeOAkYHOfkCvHGdigleT1hpzUGAy+vrgr5rJUK67GWCTmerrwVlRGPahZDblaqC1NOnydlYG67HObymPwl8/EDjEgxkqvSO7216LpbJDW69SQQ4v1i0/zCDjlitjYrA13JMJfq8kMCeAwHDas/etkDGV4B/EYNYfDg04OjM7ZjanE0Ray/p/SSQS/ubc2gfVsLg4tgkgwp1zV3UHknIiCPLxVzflGHB28QesbfFUlaJhYiTqtohPHSHhRq1lcSXTMknjJW89mtzxNZzQcyQcBqMxPefJZezU9YgCccO9EjReygNqN1ZDab8ZGGAE8erioc8uIYspZCIiraxM1hUbBqAtedrWABuAAOGEzlsCyjmZ/QRCtt2sY3mtLpovJgkSYzn62LBFqwzGaNIKEwnB+oj6LN6vxA8RgfI7EnZgbYBExPXvHWp14WSDrtx+uCrbVbQymXHYN2O4eaybvwjyQFHZR+9cT0WjjhrEme2FIJEF2ZiOzOP1VdabyPKNaBhyvJnjLAW+JKu7Ldk4v2RhwW0ttALlmxwNgJXdZfzGCDMbd3Yqi8qerbp3tYfCPRamQMgs9fjP3mkd7PJx+avgPuf8IbPH7P5R20UpAUpGToPeJSXmh7ps7D/C3yXqfs4XPSe5P6QfAhPe9qcCTIOJwLdgJAggzsRY0g+BCq+rvBJiR3HjtCVZxaDum2BdbKqZeTXCHNw2wQR6Fc1aNJ+TgCdh5vXnHWvKl1uHwkYDZLcPEJirQeMC2fHwEpaAz/Eptv3Un3ON+3A798qXZ7C1uQ2/QKqKFUicwRuJHeFaWO1y7VLiSRLcBiAGl2IABPOB71R7X1dqQ5TA1d0fi7/Jcgr2EMDSseKROslqa7VFJ7XnUEkFpMCBB7ys/pCG8gXjWJqP1jsbIBbqxsMN81k21Tvx8e9PutzzT1C4lrcmmcMIkT1+KOflh1k3uKq9ktZgmN4cCs9pFSJoEjNsHsyKw9V0lEa2UdZjhvBHgsAbCZgkArXDeNJBTZpaBurbROmXVgZwaCY2TkPNFLROjrF8g/AcR+XLEjah/ojYtTXJ4AeZ9FqKFsewENcWg4GDmNxWMkoE+rsFlks6jS1q3d6W5ga5tV/ONMwAcZxgQ3LYsDXrhjXOOTQXHqEk+Sc1lWX/AGxjaRY4F7qgLG02/E8uEQNw4qmrqOa0DYfkoWKEQNJtZ256NpsziyadSgajA8DMGsAZaeGsAf1V5pBYG/s9V0QQ0nugnyUW5dD2UTTqOc91RoxbI5PW4CNnotE5oIWmRM3qBzd657WrwxuDCD3WMs5bWrEU6T3U31KdRtUiGRSEPz2kiO1astXFK0Mc57GRNOAQMgSNaB2J2o4NaXOMAAk8AASfJYzymRwFUrxs0iybTBCpr+o8+i7i4f4lNaHaQ/tHKtd8TXl7R/A45dhgdqsdIGSykd1TzafkisaN0OSGuQ2S8S45c1FvQZ02VnVHckuNAT+7BJdGNlzruVYX/wDAhjflpbTDnvMNGZ9BvJ3InaQfhoLXmTabQXZ0qToY3Y+oMS88Bs60pzYw51ngJphOoUOSlRql/wB5U5jQCW05xAidapGZjHVyHEr2w3m2qCQHgjNrhBEjWHWCDgVxedfkrO9+oHENxG8HAz2Erm6KDGACmDqO504mcBBk4lKiGujLq+ybgnVpH5VgRrZtnrj1xTbmsaNYw0MJfOzAFrieEJyz12vMtcHNiJBBEgkRO9YvSi+qmpaaZPN5ZtMbIbql5HH4R3q2PC6V+nhVnmbE3UvbX7RyKn3dJpYNri7Wdxwwb4rT3NpBTtNPXbgR8TTm09mY4rKUNE7LWpDkbQDVIBxc2C4jEFuYxneudDLtrUrS5zhqspyyrM4yJjDcYPUj5sfHdGdAohARTTteNW4K37mwQeO8dkLxxMGY+f0EmDAnPOc98SvAeOG3MZ4diSJsFy8gGAZ81jrc9rarhP5vrYteXc3HZGOQ6lhr/MWh2eJEccAjMNtuI+isAD7jS2FxAciHDaSfGPRWQKq7laBQY3aG48JM4p+8XHUhsgk4Qc+GCFeLkIUuoKeHJmjZGNeXxLzhruxdHRHRHALmg46onOMVFvu9hZ6D6hzA5o3uODR5nsVmBxdob32WTqA1HsrVRb4vHkKFSrE6jZA3nIDqkhVehduqVbKH1HFzi9+J3SP1UvSlmtYq4/gJ7iCtBFpmEbvkBU16otQ+FmfZ5bHPdaS4y5xY8neSXz5rQ6UMc6x1gwwdSesAguHcFkfZu77ysP4Gn/V+qIBphzS05EEHqIIPmiss6MnV9kPjfrgr7oRaM3gaFobUElowfHQOBPZgexFK9qc0ZGxzT2SB6oZaOu5K2sa4YaxpuB2h0sIPgipaaX3DxGQEdhHyR2UQMiMoLHH7Dx/wiPoAf3f63JLn2f8A4B7Ek1SgqRptX1LM4jMiB2oTWui+lSpGnEmZBGZqRDuoZkbkUdPj9x3oVaS3qKIoOcHGmWwS0SWktaBI6g8dqBywSAAOUwwnCyT2XlIlzXUnuDnRqvcMAdach1Ed4VLdd8GlRpt5OrVc0OaRTEgBjnMBPHmnDgky8XVnONmpFpcIfXqDVaANoG0j0C4s93V7PUIoNbVY4DVLnRBjWJd2uJ/qS9sbQCH9964/8TNzySHN+1qXY6tCvV5rtVuDn0XSx3KtMB8bcDjG0CVX31c767LSKeLm2nWA6X3YBjjiE9Quynaav7xVbUqMHwUwWtaJg86JdjtlW1xsDXWgDIVoA4BjAFL5OjbmncAbfn57qoZ1RpcNjaF9exVKfxMe2N7SFeXDfdUVaI1/icGu1jIIb8M9jtXqAW9vK8WUmF1VwDdxxngBtKwtyWYWq2a7WBlJh19UZCDgOsn1RceV143Oe2gByg343Rka1rrJ7IkB2EwTMbsOG+c0o2QRvkZg5FeUsMQcer6BXdSsXCHOJI2mPQLnCnotNTzY34+YhRH3eC6SfAeClEL0KusjhWDflc0qQaFXXnb6tKoHQDZ9WHHa1+OqTwyHarRcWmyioxzDEOEfL0WkLgH24WqyNttApuwUXMZDnue44ku2ExLRuAM4LM6cPNQtpTDWU31ndnNb44dq1uWB/Q9SxOklTWrVx0jQoDqMvd/imGGNU5ceyCyzUWkd1rNGbLydlos26gJ63c71Uq+mTZqw/wCU/wDxJT9NsYbsO7AeS8trJpvG9jh3tKC1l0ur6okMpmn6Ieezf8eqP+X/AOTVvwQEPfZwP3ip/wBo/wCTEQnwi/Ef5/wELgfxfkoV6T0zSt1QjDnh47YcPFFiy1BUolwyfT1h/U3WQ59otmitTf0mQetpI8i1bjQR5dY6M9Et7AXNHgjZTriik7oWMaZJGInez/8AA7kl7oB+CexJOUlKWn/4A7UG7LfrQ/kapAz1XHLH8p3cEbdMrIalAgZ7PkvmbSppFRwIgg5FYSsbK0tKIhe6M6giI44Yie6CP1UG76OowMOOqcP5ZMNng0gIZ2W+61MQyq9o3AmO44KYNMLT/wAQYfwtnySs+HSCwCKTRufGeQVurHSrB5LhTDZxqaxLnNmQ0NODAB2dqq7dpbRs/KCl97Ue8uMfACYGJ/NEbFjLZe9at+JUc4bicO7JT7l0SrVyDGpT2vcPIZuW/lWM/VMR/wBLLzT3nTECmS+vba2JL3H+1o6sgERLjuhtnphjcT+Y7XHafQJy7bmp2dmrTb1u/M47yfTYp9x6MU7XaXCqxz2U6JdzHajp1sCDt2oOSbzLukzZv9oyKEY4Msm5XTRCVduAKv7w9mNBlDlaVa1tJ1dVoqNPxkASC3jvWNq2WrQtIovqve3VJh8AhCy4xZyUVBOya9BU6F61eAJxoS8olIhSKbIH1tTBCxlv0htBe5oqlrQ5wwAGAMeiKx4TJdKjzQW5qU8PEeqG942r94Dj8JthPZTFNvqVIbb3Cqya73jXbM6wEYEnzCqr2pF1kpVulWrT/URH+JTjFg6Z3PKV5j7aK7boj3hVIa2ATzhl4KJpbewo2Vx/O8ajRxIxPYJWNsmn9VtMNfTa8tiHEuB5uUxmotCpWvK1Ma89cYNYz8xA2eqyjwCx2qTgb/dQ/Na9ulnJXug1uFO1jWIAe0sk7zBHiAiYTJwCGOmd1chanaohj4czq2jsIUH3/aI1eXqRu1iiMjEGURKw9lhBknGuN47rXe0d7NSm3WHKtcTq7dUjGd2IGa2Wilj5OjRZuY2es4nxJQs0Wuh1ptALpLGkOqE8MhJzJOCMN2nnDrQ2QBEGQA3W63hJl1TEVey2+ggik7r9SkutCB92/wDm9Skno4SF3KsNIfgQj0p0eo2gnlGkO6bcHfI9qLekR+7QyvR+JSfPe5jraaTfBa1zacFgKvs2b+Wu6OLB6FOWb2b0wefVe7g0BvnK1YeumvS/z05Fav6TDycPNKFd+jdno/BSbrdJ3Od3nLsVi4LglIOQj3vebcbRbGBooCknBXWhFbVtNokOg2Y5AmOdtjLIqmBWj0FH3trP/Ts8eU+SMwf5QhM3+Fy3z2AUmA/weEfJCrTelF4tO+k4/wCqEWLQOaz+ZvkULdOnTeY4UPN6Pzfj6Jb4Z/KfsVVL0VBBJwA34QBtK8aVV6XhxsdXV3Nn+UESkkcYe8NPcp892lpd8BOUdKLM6oKbarS4nDOOqSIVFdwZ+0P5Ta9wGE86T+qwIeVstH6RcaRzaCHE7cjjxzT/AMo3H9p5SmPMdO1wOyn6TWI02uptEhtTAxtNAYforKxXEDYmWeoM247w4kukcQSrLSC1tqvEMcJtrXaxAAjkGMDTjgcCctoU80ELkyObTW/dbxMDm6nfZYD/AONXThXbq/ymfktdcGj9Oyshklx+J5zPDDIcFYCnCdaEJNlyyDS47LWLGjjOpo3UO9bmp2lmpVEjMEYOad4OxZ6l7NKAdLqlVw3c1vjitcUljHkSxt0tdstXQRyHU4KHYrup0W6lNoa3htO8naVaXa3nBRXKXdwxCrG4ufZVntAZQW/0Ts2pSIOZJJ7SUk/cHwL1ddEbaCuSlFPITekh+7QuvV/ORN0rdFLOO71QZv61uDjFYdzPkl2bEXpt4dwpIK9a5ZkXhU/4o7mfJeNvSr0x/a35JUcV3ynVLWaybrWjVYXATGzfjCzPvit0h/a1cm860RrYfyjfO5QMYg7kKaK2DCrXRS+KNCraxVqsp61CmG67g3WP3mAnPMd6wLL5q9L/AEj5KfZLxoF016XKGIk4eTVvjxmN+rZYTRa2FpRpqaW2I6kWuznnD/7afUNqG+lN4srXiXMc0xQAMEGDrZEjI/NVpttg2WYyMiC/5JC32UEubSqaxzMuk9fMx2Iyf90chBY2MIH6haeLlWaQ37SoUyKgLtcEBg2iIMnYMVIrW2nsbXHZ82IZX/bzVrvdJI1iGz0RgENjYOp9uOw+Frl5JiZtyVAr1A5xIAEnIZDgFbXHpE6gQCNZk5bR1FUpXoT8tBFFc+15BsIn2a9G1nUtV0h1oa/j+GGmRsyWwLUINFH1NcikJc3nZNMRhOPWte29bfwPWyl6Qk2TGA+rCf45L4wQtY8JNWXbetu6NPtA/wDZdtvW27W0O0H0KAdEPkf7RgWhfVjYumFZ1t4Ws5mgOADp47Vesehns097V2pxzlLu4YhQHOU27nYr0XuVZPaiRo/8CSWj/wAC9XXQ+wLkpveVG0sMUxkgzflrAccW+CMulzJpd6CF/WSXnAfXYhMpoJTbw6tKisvBo/M1dtvdvSHcVBdZQNwyTf7Lj+VLuk0ndO/8bVr76ZtcO4/JTqV/UdUc7ZsafkqB1nETPhgmhTA2j67VHQYVNWLAWmGkdDpH+0pp+ktH+P8AtVDyIOX13r0NA+LxA81Hl2L1fRW9bSZhHN19mwfNRHaR7AHqJqtOXmvSBlqk9X6KwhZ8KtJXnpLq03HVcCQQ0neVgXOlaXSWn920gEAOxmdo49SzJTbEjaxlt7rnvEnky6ewSXTVyumopLmq40avB1KrLIlzSMct/otWL4rnIM7AfmsTc1SKzD/EPHD1W4A287z9Ety2N1gkLofDnExEfVcG3Wg7W/2j1SFa0H84/tanhVHV1mOxOtrDZB7QfVChjfgf6TE2OQobrJaHZ1Dj2JUriqjKq4f1O+asGVhvMdToTvLfUhagBZkqGy56w/8A0vH9Tvmrm5btrBwm0vI7fmo37SP9yZVtdFsxGUd/mtGtbawkca2RT0VpuFPnO1l4nNGnzTSTJvC5mX3lR9MPwkEL7qDWPOOB4fUo36Yg8lggfflN2sfg7wexCzprge3YqqNqGRxx4TG7Jca7Tw7SvX0ZDTGJzMHDdIgZpmpYsYDncBET1Tkg9O6ddRld1JpWhuyQRxcfWFzUqbwO75qKyxYkS4mJGMZZ9icfTIEc6DlicDv4rxaFDJBwBacFVoygdYHmnRaBscBwOPZ3qC4DoieIPfJK9D4yA2ScB1wvaLVnO076T/anPeRGRnKDnOKbNp6QdhwjvTAtue+coPYTGR+ah3ta3mmRxxiVLYyTSzdMNJeANlCvq9g8ajRhMyc5G5UqcfO5NlqaMaGCguXnmMz9bkgumrzV4L1o4KyyapN2j71n8w8wtwGsAyGU5kHPtxWJusRWYYmHZb1rqD9b8juwj1QGVdhPvDA3QS41upoqZc0nxSfaccJHYBgoBpvBxJaOs+Qx7V7TtDgfjcd8bu0IXSU11Q3YCnC1ja9o4GZlc8qMTrN6gQPNROVacdUnry4zC5Ffa0AfyjfOE4yvaSqiRt/pCmcvrZNeY4g+St7lqHWEQMsw2fArOftB/NJ8Fc3DUlwwaOrdwUtG6iXqadxSOOiR+6SXOiH4Xckm7PauRm95U++7HylPAYhCu+9G3FxwPX6QMgjImKlkY7NoVXxh6vDOYjYQGdom7ck3RZ42GEdDdVLoBL3PS6AWPlwmfqxI4QLfoq45juhODRY7dYnZ1I3+5qXQCXual0Ap6IWJ8QBNhtIHnRAmYB7Qmn6JuH5ZR190UugEhdNLoBe8uFp6rJVICnRN2xvmuX6H1HbHRtR990UugEvdNLohW6VLF2eXchfO1X2dk5NIO4pt3s5dw8V9G+56XQCQual0AtACO6Dc9hN0vm53s9f0ZXrfZ7UOTSvo/wBz0ugF6bopdAKd1W2L56s3s+exwdtG5Thok+dvFHf3TS6AS90UugFm6PVyiYslrBQCBg0VcMmA47dnd2Jw6KOnaNxzHHAI3+56XQCXuil0AqdALYZ5BtqBrNFXHIT2JfZN0Eavh9Qjl7ppdALoXXT6IVegFr6oe7bQKOiTsM/mrm5NF4cJb3Ite6aXQCcpWJjcmhWECq7xGxTRSj3JYuTpgJKwCSIApKnOLjZX/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8" name="AutoShape 10" descr="data:image/jpeg;base64,/9j/4AAQSkZJRgABAQAAAQABAAD/2wCEAAkGBhQSERUUExMUFRQWFxgYGBYXGBQYFhgXFhgVFBcUFxgXHCYeFxokHBQUHy8gIycpLCwsFR4xNTAqNSYrLCkBCQoKDgwOGg8PGiwgHyQsKSosKSosKSwqLCwqLCwsLCwsLCwsLCwsLCwpKSksLCksLCwsKSwpLCwsKSksLCksLP/AABEIAL4AuAMBIgACEQEDEQH/xAAcAAABBQEBAQAAAAAAAAAAAAAHAAMEBQYCAQj/xABGEAABAwEEBQkFBQcCBgMAAAABAAIRAwQFITEGEkFRYRMiUnGBkaGxwQcVMtHwFiMzQuEUJGJygpKyovFTY2RzwtIXQ0T/xAAaAQACAwEBAAAAAAAAAAAAAAAEBQECAwYA/8QALxEAAQQBAwIFAwQCAwAAAAAAAQACAxEEEiExE0EFFBUyUWFxgSIjM7FCkaHB8f/aAAwDAQACEQMRAD8AODnRmqu16Q06Zgrq/rVqUiUIr4vdxccUNNNoRmPj9XdFH7XU9yX2upoMi/D0vrJeMvx0YmT9bkP5sozyARobpbS+inftKxBL3y47duGOEfNP2TSFzTBOG/cqHLPZT5AIz/aRiaqaVU25hDRt6k7epM1rwJwJzWI8R3oqfTwiW/TOmE5Z9L6TzAz60Brzviox5BPV1bFxZL/fIIOSN69tsK3pordfQv2gYmXaUsGBCGFh0g5RodOO0cVzbbzdzcJxQXqBDtJXvTgiqzSJh2LytpNTaJOSG/vMxiVmtIdJHE6rTzW5nirRZzpHUF704Ixt00pE/qn2aUsJgBAChfj3OABMkwFsbJbS1oEydp3lbT5vTVneGAIp/aJibq6U0whha79LGzjJyVUL6cc3GYkrJmcXbrP08Iw/aynuS+1lP6KDXvl0ziT9YJe+jjj1wforUZaj08Ix/a+mptmv1j0DKl9Ow2TsPqtFo/fUgSTmBjlOwBT5s2quwQBaMbXSkq647RrU0ke12oWlTm6TSiaWH7rvQbvcc47EZtKWzS70Gr4AJIIkHA/UpdlpvgcKnjHtHaTPkmXnGAHOIxOGI3bYUjUiI+sZhMVBGsCSA6CHcYjHuQDU3XjHbu0bR1pzYdu7DYuKYBcBOtDYcQMzOAnfCfptPz6iB4rztl5WF2VyQWnMeWSlvCq7AYqADzVyWoGUU5SFV3rdorMy5wxafRZynT1cIywPet5Y7vfUMNa526BtOzr2rO6TWE0HklpxzBGTpOB3ZIqBzq0njsoLr/SCoV1XiKdQAnmugHhuK1gKG73YytrcF4crSE/E3mn0KjLhoB4/K206VLvG2cnTJ2nADiVmGmZ27+1daU3jrVQxpwZ/kc/kmrmY6rUbTAxdt3AYknslXih0R6lRzXHcK2uK6g0mpHBvqQrxWNS4alOmHBp1Q1p2YNJhpInCYULVQcxcXW5Va8P4Nqlt51nxuH0Uy5sDHLf4rsCS6RMzKValII39fZ17O5btoUFKhPcYnWAIbrBgE4cT8k5nHUPru8lDshealVrw0GWun+B2TR3Kzj/b04LeQaTSqHBwUWoZAI+t3kmaN6nlmMacKZk7tfb4eZUtzdYgfUZdSqWWTk7a9uzWB7wCisMNc/dL/EHFsYr5X0hou8GkCMiAe/FJRNA3zZhwwSTZgoUkTzZtTtIh92g1pLR1Xk7Djv24cUZtIPw0L77swdIgdqU5ztLk38PFhY44nPCIj19Ent+vWPkn7RYC1x2jfjtxXLgCRIEjsz3oIOB4TVN0zI4Yzx7SnNQzlhjJzx2fJeOAkYHOfkCvHGdigleT1hpzUGAy+vrgr5rJUK67GWCTmerrwVlRGPahZDblaqC1NOnydlYG67HObymPwl8/EDjEgxkqvSO7216LpbJDW69SQQ4v1i0/zCDjlitjYrA13JMJfq8kMCeAwHDas/etkDGV4B/EYNYfDg04OjM7ZjanE0Ray/p/SSQS/ubc2gfVsLg4tgkgwp1zV3UHknIiCPLxVzflGHB28QesbfFUlaJhYiTqtohPHSHhRq1lcSXTMknjJW89mtzxNZzQcyQcBqMxPefJZezU9YgCccO9EjReygNqN1ZDab8ZGGAE8erioc8uIYspZCIiraxM1hUbBqAtedrWABuAAOGEzlsCyjmZ/QRCtt2sY3mtLpovJgkSYzn62LBFqwzGaNIKEwnB+oj6LN6vxA8RgfI7EnZgbYBExPXvHWp14WSDrtx+uCrbVbQymXHYN2O4eaybvwjyQFHZR+9cT0WjjhrEme2FIJEF2ZiOzOP1VdabyPKNaBhyvJnjLAW+JKu7Ldk4v2RhwW0ttALlmxwNgJXdZfzGCDMbd3Yqi8qerbp3tYfCPRamQMgs9fjP3mkd7PJx+avgPuf8IbPH7P5R20UpAUpGToPeJSXmh7ps7D/C3yXqfs4XPSe5P6QfAhPe9qcCTIOJwLdgJAggzsRY0g+BCq+rvBJiR3HjtCVZxaDum2BdbKqZeTXCHNw2wQR6Fc1aNJ+TgCdh5vXnHWvKl1uHwkYDZLcPEJirQeMC2fHwEpaAz/Eptv3Un3ON+3A798qXZ7C1uQ2/QKqKFUicwRuJHeFaWO1y7VLiSRLcBiAGl2IABPOB71R7X1dqQ5TA1d0fi7/Jcgr2EMDSseKROslqa7VFJ7XnUEkFpMCBB7ys/pCG8gXjWJqP1jsbIBbqxsMN81k21Tvx8e9PutzzT1C4lrcmmcMIkT1+KOflh1k3uKq9ktZgmN4cCs9pFSJoEjNsHsyKw9V0lEa2UdZjhvBHgsAbCZgkArXDeNJBTZpaBurbROmXVgZwaCY2TkPNFLROjrF8g/AcR+XLEjah/ojYtTXJ4AeZ9FqKFsewENcWg4GDmNxWMkoE+rsFlks6jS1q3d6W5ga5tV/ONMwAcZxgQ3LYsDXrhjXOOTQXHqEk+Sc1lWX/AGxjaRY4F7qgLG02/E8uEQNw4qmrqOa0DYfkoWKEQNJtZ256NpsziyadSgajA8DMGsAZaeGsAf1V5pBYG/s9V0QQ0nugnyUW5dD2UTTqOc91RoxbI5PW4CNnotE5oIWmRM3qBzd657WrwxuDCD3WMs5bWrEU6T3U31KdRtUiGRSEPz2kiO1astXFK0Mc57GRNOAQMgSNaB2J2o4NaXOMAAk8AASfJYzymRwFUrxs0iybTBCpr+o8+i7i4f4lNaHaQ/tHKtd8TXl7R/A45dhgdqsdIGSykd1TzafkisaN0OSGuQ2S8S45c1FvQZ02VnVHckuNAT+7BJdGNlzruVYX/wDAhjflpbTDnvMNGZ9BvJ3InaQfhoLXmTabQXZ0qToY3Y+oMS88Bs60pzYw51ngJphOoUOSlRql/wB5U5jQCW05xAidapGZjHVyHEr2w3m2qCQHgjNrhBEjWHWCDgVxedfkrO9+oHENxG8HAz2Erm6KDGACmDqO504mcBBk4lKiGujLq+ybgnVpH5VgRrZtnrj1xTbmsaNYw0MJfOzAFrieEJyz12vMtcHNiJBBEgkRO9YvSi+qmpaaZPN5ZtMbIbql5HH4R3q2PC6V+nhVnmbE3UvbX7RyKn3dJpYNri7Wdxwwb4rT3NpBTtNPXbgR8TTm09mY4rKUNE7LWpDkbQDVIBxc2C4jEFuYxneudDLtrUrS5zhqspyyrM4yJjDcYPUj5sfHdGdAohARTTteNW4K37mwQeO8dkLxxMGY+f0EmDAnPOc98SvAeOG3MZ4diSJsFy8gGAZ81jrc9rarhP5vrYteXc3HZGOQ6lhr/MWh2eJEccAjMNtuI+isAD7jS2FxAciHDaSfGPRWQKq7laBQY3aG48JM4p+8XHUhsgk4Qc+GCFeLkIUuoKeHJmjZGNeXxLzhruxdHRHRHALmg46onOMVFvu9hZ6D6hzA5o3uODR5nsVmBxdob32WTqA1HsrVRb4vHkKFSrE6jZA3nIDqkhVehduqVbKH1HFzi9+J3SP1UvSlmtYq4/gJ7iCtBFpmEbvkBU16otQ+FmfZ5bHPdaS4y5xY8neSXz5rQ6UMc6x1gwwdSesAguHcFkfZu77ysP4Gn/V+qIBphzS05EEHqIIPmiss6MnV9kPjfrgr7oRaM3gaFobUElowfHQOBPZgexFK9qc0ZGxzT2SB6oZaOu5K2sa4YaxpuB2h0sIPgipaaX3DxGQEdhHyR2UQMiMoLHH7Dx/wiPoAf3f63JLn2f8A4B7Ek1SgqRptX1LM4jMiB2oTWui+lSpGnEmZBGZqRDuoZkbkUdPj9x3oVaS3qKIoOcHGmWwS0SWktaBI6g8dqBywSAAOUwwnCyT2XlIlzXUnuDnRqvcMAdach1Ed4VLdd8GlRpt5OrVc0OaRTEgBjnMBPHmnDgky8XVnONmpFpcIfXqDVaANoG0j0C4s93V7PUIoNbVY4DVLnRBjWJd2uJ/qS9sbQCH9964/8TNzySHN+1qXY6tCvV5rtVuDn0XSx3KtMB8bcDjG0CVX31c767LSKeLm2nWA6X3YBjjiE9Quynaav7xVbUqMHwUwWtaJg86JdjtlW1xsDXWgDIVoA4BjAFL5OjbmncAbfn57qoZ1RpcNjaF9exVKfxMe2N7SFeXDfdUVaI1/icGu1jIIb8M9jtXqAW9vK8WUmF1VwDdxxngBtKwtyWYWq2a7WBlJh19UZCDgOsn1RceV143Oe2gByg343Rka1rrJ7IkB2EwTMbsOG+c0o2QRvkZg5FeUsMQcer6BXdSsXCHOJI2mPQLnCnotNTzY34+YhRH3eC6SfAeClEL0KusjhWDflc0qQaFXXnb6tKoHQDZ9WHHa1+OqTwyHarRcWmyioxzDEOEfL0WkLgH24WqyNttApuwUXMZDnue44ku2ExLRuAM4LM6cPNQtpTDWU31ndnNb44dq1uWB/Q9SxOklTWrVx0jQoDqMvd/imGGNU5ceyCyzUWkd1rNGbLydlos26gJ63c71Uq+mTZqw/wCU/wDxJT9NsYbsO7AeS8trJpvG9jh3tKC1l0ur6okMpmn6Ieezf8eqP+X/AOTVvwQEPfZwP3ip/wBo/wCTEQnwi/Ef5/wELgfxfkoV6T0zSt1QjDnh47YcPFFiy1BUolwyfT1h/U3WQ59otmitTf0mQetpI8i1bjQR5dY6M9Et7AXNHgjZTriik7oWMaZJGInez/8AA7kl7oB+CexJOUlKWn/4A7UG7LfrQ/kapAz1XHLH8p3cEbdMrIalAgZ7PkvmbSppFRwIgg5FYSsbK0tKIhe6M6giI44Yie6CP1UG76OowMOOqcP5ZMNng0gIZ2W+61MQyq9o3AmO44KYNMLT/wAQYfwtnySs+HSCwCKTRufGeQVurHSrB5LhTDZxqaxLnNmQ0NODAB2dqq7dpbRs/KCl97Ue8uMfACYGJ/NEbFjLZe9at+JUc4bicO7JT7l0SrVyDGpT2vcPIZuW/lWM/VMR/wBLLzT3nTECmS+vba2JL3H+1o6sgERLjuhtnphjcT+Y7XHafQJy7bmp2dmrTb1u/M47yfTYp9x6MU7XaXCqxz2U6JdzHajp1sCDt2oOSbzLukzZv9oyKEY4Msm5XTRCVduAKv7w9mNBlDlaVa1tJ1dVoqNPxkASC3jvWNq2WrQtIovqve3VJh8AhCy4xZyUVBOya9BU6F61eAJxoS8olIhSKbIH1tTBCxlv0htBe5oqlrQ5wwAGAMeiKx4TJdKjzQW5qU8PEeqG942r94Dj8JthPZTFNvqVIbb3Cqya73jXbM6wEYEnzCqr2pF1kpVulWrT/URH+JTjFg6Z3PKV5j7aK7boj3hVIa2ATzhl4KJpbewo2Vx/O8ajRxIxPYJWNsmn9VtMNfTa8tiHEuB5uUxmotCpWvK1Ma89cYNYz8xA2eqyjwCx2qTgb/dQ/Na9ulnJXug1uFO1jWIAe0sk7zBHiAiYTJwCGOmd1chanaohj4czq2jsIUH3/aI1eXqRu1iiMjEGURKw9lhBknGuN47rXe0d7NSm3WHKtcTq7dUjGd2IGa2Wilj5OjRZuY2es4nxJQs0Wuh1ptALpLGkOqE8MhJzJOCMN2nnDrQ2QBEGQA3W63hJl1TEVey2+ggik7r9SkutCB92/wDm9Skno4SF3KsNIfgQj0p0eo2gnlGkO6bcHfI9qLekR+7QyvR+JSfPe5jraaTfBa1zacFgKvs2b+Wu6OLB6FOWb2b0wefVe7g0BvnK1YeumvS/z05Fav6TDycPNKFd+jdno/BSbrdJ3Od3nLsVi4LglIOQj3vebcbRbGBooCknBXWhFbVtNokOg2Y5AmOdtjLIqmBWj0FH3trP/Ts8eU+SMwf5QhM3+Fy3z2AUmA/weEfJCrTelF4tO+k4/wCqEWLQOaz+ZvkULdOnTeY4UPN6Pzfj6Jb4Z/KfsVVL0VBBJwA34QBtK8aVV6XhxsdXV3Nn+UESkkcYe8NPcp892lpd8BOUdKLM6oKbarS4nDOOqSIVFdwZ+0P5Ta9wGE86T+qwIeVstH6RcaRzaCHE7cjjxzT/AMo3H9p5SmPMdO1wOyn6TWI02uptEhtTAxtNAYforKxXEDYmWeoM247w4kukcQSrLSC1tqvEMcJtrXaxAAjkGMDTjgcCctoU80ELkyObTW/dbxMDm6nfZYD/AONXThXbq/ymfktdcGj9Oyshklx+J5zPDDIcFYCnCdaEJNlyyDS47LWLGjjOpo3UO9bmp2lmpVEjMEYOad4OxZ6l7NKAdLqlVw3c1vjitcUljHkSxt0tdstXQRyHU4KHYrup0W6lNoa3htO8naVaXa3nBRXKXdwxCrG4ufZVntAZQW/0Ts2pSIOZJJ7SUk/cHwL1ddEbaCuSlFPITekh+7QuvV/ORN0rdFLOO71QZv61uDjFYdzPkl2bEXpt4dwpIK9a5ZkXhU/4o7mfJeNvSr0x/a35JUcV3ynVLWaybrWjVYXATGzfjCzPvit0h/a1cm860RrYfyjfO5QMYg7kKaK2DCrXRS+KNCraxVqsp61CmG67g3WP3mAnPMd6wLL5q9L/AEj5KfZLxoF016XKGIk4eTVvjxmN+rZYTRa2FpRpqaW2I6kWuznnD/7afUNqG+lN4srXiXMc0xQAMEGDrZEjI/NVpttg2WYyMiC/5JC32UEubSqaxzMuk9fMx2Iyf90chBY2MIH6haeLlWaQ37SoUyKgLtcEBg2iIMnYMVIrW2nsbXHZ82IZX/bzVrvdJI1iGz0RgENjYOp9uOw+Frl5JiZtyVAr1A5xIAEnIZDgFbXHpE6gQCNZk5bR1FUpXoT8tBFFc+15BsIn2a9G1nUtV0h1oa/j+GGmRsyWwLUINFH1NcikJc3nZNMRhOPWte29bfwPWyl6Qk2TGA+rCf45L4wQtY8JNWXbetu6NPtA/wDZdtvW27W0O0H0KAdEPkf7RgWhfVjYumFZ1t4Ws5mgOADp47Vesehns097V2pxzlLu4YhQHOU27nYr0XuVZPaiRo/8CSWj/wAC9XXQ+wLkpveVG0sMUxkgzflrAccW+CMulzJpd6CF/WSXnAfXYhMpoJTbw6tKisvBo/M1dtvdvSHcVBdZQNwyTf7Lj+VLuk0ndO/8bVr76ZtcO4/JTqV/UdUc7ZsafkqB1nETPhgmhTA2j67VHQYVNWLAWmGkdDpH+0pp+ktH+P8AtVDyIOX13r0NA+LxA81Hl2L1fRW9bSZhHN19mwfNRHaR7AHqJqtOXmvSBlqk9X6KwhZ8KtJXnpLq03HVcCQQ0neVgXOlaXSWn920gEAOxmdo49SzJTbEjaxlt7rnvEnky6ewSXTVyumopLmq40avB1KrLIlzSMct/otWL4rnIM7AfmsTc1SKzD/EPHD1W4A287z9Ety2N1gkLofDnExEfVcG3Wg7W/2j1SFa0H84/tanhVHV1mOxOtrDZB7QfVChjfgf6TE2OQobrJaHZ1Dj2JUriqjKq4f1O+asGVhvMdToTvLfUhagBZkqGy56w/8A0vH9Tvmrm5btrBwm0vI7fmo37SP9yZVtdFsxGUd/mtGtbawkca2RT0VpuFPnO1l4nNGnzTSTJvC5mX3lR9MPwkEL7qDWPOOB4fUo36Yg8lggfflN2sfg7wexCzprge3YqqNqGRxx4TG7Jca7Tw7SvX0ZDTGJzMHDdIgZpmpYsYDncBET1Tkg9O6ddRld1JpWhuyQRxcfWFzUqbwO75qKyxYkS4mJGMZZ9icfTIEc6DlicDv4rxaFDJBwBacFVoygdYHmnRaBscBwOPZ3qC4DoieIPfJK9D4yA2ScB1wvaLVnO076T/anPeRGRnKDnOKbNp6QdhwjvTAtue+coPYTGR+ah3ta3mmRxxiVLYyTSzdMNJeANlCvq9g8ajRhMyc5G5UqcfO5NlqaMaGCguXnmMz9bkgumrzV4L1o4KyyapN2j71n8w8wtwGsAyGU5kHPtxWJusRWYYmHZb1rqD9b8juwj1QGVdhPvDA3QS41upoqZc0nxSfaccJHYBgoBpvBxJaOs+Qx7V7TtDgfjcd8bu0IXSU11Q3YCnC1ja9o4GZlc8qMTrN6gQPNROVacdUnry4zC5Ffa0AfyjfOE4yvaSqiRt/pCmcvrZNeY4g+St7lqHWEQMsw2fArOftB/NJ8Fc3DUlwwaOrdwUtG6iXqadxSOOiR+6SXOiH4Xckm7PauRm95U++7HylPAYhCu+9G3FxwPX6QMgjImKlkY7NoVXxh6vDOYjYQGdom7ck3RZ42GEdDdVLoBL3PS6AWPlwmfqxI4QLfoq45juhODRY7dYnZ1I3+5qXQCXual0Ap6IWJ8QBNhtIHnRAmYB7Qmn6JuH5ZR190UugEhdNLoBe8uFp6rJVICnRN2xvmuX6H1HbHRtR990UugEvdNLohW6VLF2eXchfO1X2dk5NIO4pt3s5dw8V9G+56XQCQual0AtACO6Dc9hN0vm53s9f0ZXrfZ7UOTSvo/wBz0ugF6bopdAKd1W2L56s3s+exwdtG5Thok+dvFHf3TS6AS90UugFm6PVyiYslrBQCBg0VcMmA47dnd2Jw6KOnaNxzHHAI3+56XQCXuil0AqdALYZ5BtqBrNFXHIT2JfZN0Eavh9Qjl7ppdALoXXT6IVegFr6oe7bQKOiTsM/mrm5NF4cJb3Ite6aXQCcpWJjcmhWECq7xGxTRSj3JYuTpgJKwCSIApKnOLjZX/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064" name="Picture 16" descr="D:\18122012196.jpg"/>
          <p:cNvPicPr>
            <a:picLocks noChangeAspect="1" noChangeArrowheads="1"/>
          </p:cNvPicPr>
          <p:nvPr/>
        </p:nvPicPr>
        <p:blipFill>
          <a:blip r:embed="rId3" cstate="print"/>
          <a:srcRect/>
          <a:stretch>
            <a:fillRect/>
          </a:stretch>
        </p:blipFill>
        <p:spPr bwMode="auto">
          <a:xfrm>
            <a:off x="2267744" y="1844824"/>
            <a:ext cx="4680520" cy="3509685"/>
          </a:xfrm>
          <a:prstGeom prst="rect">
            <a:avLst/>
          </a:prstGeom>
          <a:noFill/>
        </p:spPr>
      </p:pic>
      <p:pic>
        <p:nvPicPr>
          <p:cNvPr id="2066" name="Picture 18" descr="http://upload.wikimedia.org/wikipedia/tr/f/f4/Diyanet_logo.jpg">
            <a:hlinkClick r:id="rId4"/>
          </p:cNvPr>
          <p:cNvPicPr>
            <a:picLocks noChangeAspect="1" noChangeArrowheads="1"/>
          </p:cNvPicPr>
          <p:nvPr/>
        </p:nvPicPr>
        <p:blipFill>
          <a:blip r:embed="rId5" cstate="print"/>
          <a:srcRect/>
          <a:stretch>
            <a:fillRect/>
          </a:stretch>
        </p:blipFill>
        <p:spPr bwMode="auto">
          <a:xfrm>
            <a:off x="251520" y="1484784"/>
            <a:ext cx="1733962" cy="1728192"/>
          </a:xfrm>
          <a:prstGeom prst="rect">
            <a:avLst/>
          </a:prstGeom>
          <a:noFill/>
        </p:spPr>
      </p:pic>
      <p:pic>
        <p:nvPicPr>
          <p:cNvPr id="2067" name="Picture 19" descr="C:\Users\mevlana\Desktop\TRK_BA~1.PNG"/>
          <p:cNvPicPr>
            <a:picLocks noChangeAspect="1" noChangeArrowheads="1"/>
          </p:cNvPicPr>
          <p:nvPr/>
        </p:nvPicPr>
        <p:blipFill>
          <a:blip r:embed="rId6" cstate="print"/>
          <a:srcRect/>
          <a:stretch>
            <a:fillRect/>
          </a:stretch>
        </p:blipFill>
        <p:spPr bwMode="auto">
          <a:xfrm>
            <a:off x="7092280" y="1340768"/>
            <a:ext cx="2268760" cy="226876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normAutofit/>
          </a:bodyPr>
          <a:lstStyle/>
          <a:p>
            <a:pPr marL="342900" indent="-342900" algn="ctr">
              <a:buFontTx/>
              <a:buChar char="•"/>
            </a:pPr>
            <a:r>
              <a:rPr lang="tr-TR" sz="3200" b="1" dirty="0" smtClean="0"/>
              <a:t>Yüce Milletimiz milli ve manevi değerlerimiz uğruna evlatlarını kınalayarak askere uğurlamış, </a:t>
            </a:r>
            <a:r>
              <a:rPr lang="tr-TR" sz="3200" b="1" dirty="0" smtClean="0">
                <a:solidFill>
                  <a:srgbClr val="990033"/>
                </a:solidFill>
              </a:rPr>
              <a:t>ölümü şehitlik</a:t>
            </a:r>
            <a:r>
              <a:rPr lang="tr-TR" sz="3200" b="1" dirty="0" smtClean="0"/>
              <a:t> olarak bilmiş </a:t>
            </a:r>
            <a:r>
              <a:rPr lang="tr-TR" sz="3200" b="1" dirty="0" smtClean="0">
                <a:solidFill>
                  <a:srgbClr val="FF00FF"/>
                </a:solidFill>
              </a:rPr>
              <a:t>geride kalmayı gazilik</a:t>
            </a:r>
            <a:r>
              <a:rPr lang="tr-TR" sz="3200" b="1" dirty="0" smtClean="0"/>
              <a:t> olarak şeref saymıştır. </a:t>
            </a:r>
          </a:p>
          <a:p>
            <a:pPr marL="342900" indent="-342900" algn="ctr">
              <a:buFontTx/>
              <a:buChar char="•"/>
            </a:pPr>
            <a:r>
              <a:rPr lang="tr-TR" sz="3200" b="1" dirty="0" smtClean="0"/>
              <a:t>Nitekim </a:t>
            </a:r>
            <a:r>
              <a:rPr lang="tr-TR" sz="3200" b="1" dirty="0" smtClean="0">
                <a:solidFill>
                  <a:srgbClr val="CC0000"/>
                </a:solidFill>
              </a:rPr>
              <a:t>Çanakkale </a:t>
            </a:r>
            <a:r>
              <a:rPr lang="tr-TR" sz="3200" b="1" dirty="0" smtClean="0"/>
              <a:t>savaşında Ülkemizi ele geçirmek üzere gelen düşman kuvvetleri kahraman ecdadımızın savunması karşısında bozguna uğramışlardır.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lstStyle/>
          <a:p>
            <a:pPr marL="342900" indent="-342900">
              <a:buFontTx/>
              <a:buChar char="•"/>
            </a:pPr>
            <a:r>
              <a:rPr lang="tr-TR" sz="2800" b="1" dirty="0" smtClean="0">
                <a:solidFill>
                  <a:srgbClr val="CC0000"/>
                </a:solidFill>
              </a:rPr>
              <a:t>Çanakkale Savaşı Milletimizin var olup-olmama savaşıdır. Bu savaş bütün dünyaya “Çanakkale Geçilmez” dedirterek zaferle sonuçlanmıştır. Dün Ecdadımız kendisine düşen vazifeyi yüz binlerce şehit vererek yerine getirmiştir</a:t>
            </a:r>
            <a:r>
              <a:rPr lang="tr-TR" sz="2800" b="1" dirty="0" smtClean="0"/>
              <a:t>.</a:t>
            </a:r>
            <a:r>
              <a:rPr lang="tr-TR" sz="2800" dirty="0" smtClean="0"/>
              <a:t> </a:t>
            </a:r>
            <a:endParaRPr lang="tr-TR" sz="2800" dirty="0" smtClean="0">
              <a:solidFill>
                <a:srgbClr val="990033"/>
              </a:solidFill>
            </a:endParaRPr>
          </a:p>
          <a:p>
            <a:pPr marL="342900" indent="-342900">
              <a:buFontTx/>
              <a:buChar char="•"/>
            </a:pPr>
            <a:r>
              <a:rPr lang="tr-TR" sz="2800" dirty="0" smtClean="0">
                <a:solidFill>
                  <a:srgbClr val="990033"/>
                </a:solidFill>
              </a:rPr>
              <a:t>Bugün aynı aşk,aynı iman gönüllerimizde olmalı.</a:t>
            </a:r>
          </a:p>
          <a:p>
            <a:pPr marL="342900" indent="-342900" algn="ctr">
              <a:buFontTx/>
              <a:buChar char="•"/>
            </a:pPr>
            <a:r>
              <a:rPr lang="tr-TR" sz="2800" dirty="0" smtClean="0">
                <a:solidFill>
                  <a:srgbClr val="990033"/>
                </a:solidFill>
              </a:rPr>
              <a:t>Olmalı ki vatanımız </a:t>
            </a:r>
            <a:r>
              <a:rPr lang="tr-TR" sz="2800" dirty="0" err="1" smtClean="0">
                <a:solidFill>
                  <a:srgbClr val="990033"/>
                </a:solidFill>
              </a:rPr>
              <a:t>ebediyyen</a:t>
            </a:r>
            <a:r>
              <a:rPr lang="tr-TR" sz="2800" dirty="0" smtClean="0">
                <a:solidFill>
                  <a:srgbClr val="990033"/>
                </a:solidFill>
              </a:rPr>
              <a:t>  vatan kalsın.Unutulmamalıdır ki düşman asla uyumaz.Bunun için </a:t>
            </a:r>
            <a:r>
              <a:rPr lang="tr-TR" sz="2800" u="sng" dirty="0" smtClean="0">
                <a:solidFill>
                  <a:srgbClr val="990033"/>
                </a:solidFill>
              </a:rPr>
              <a:t>Milli bilincimiz diri olmalıdır.İşte ibretlik bir olay:</a:t>
            </a:r>
            <a:endParaRPr lang="ar-SA" sz="2800" u="sng" dirty="0" smtClean="0">
              <a:solidFill>
                <a:srgbClr val="990033"/>
              </a:solidFill>
            </a:endParaRPr>
          </a:p>
          <a:p>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568952" cy="5616624"/>
          </a:xfrm>
        </p:spPr>
        <p:txBody>
          <a:bodyPr>
            <a:normAutofit/>
          </a:bodyPr>
          <a:lstStyle/>
          <a:p>
            <a:r>
              <a:rPr lang="tr-TR" dirty="0" smtClean="0"/>
              <a:t>JAPON EĞİTİMCİLER: "GENÇLERİNİZE ÇANAKKALE'Yİ GEZDİRİN! ! !“</a:t>
            </a:r>
          </a:p>
          <a:p>
            <a:r>
              <a:rPr lang="tr-TR" dirty="0" smtClean="0"/>
              <a:t>Eğitim alanında uzman Japon heyeti, davet ile geldikleri Türkiye'deki araştırmalarını tamamladıktan sonra yetkililerin huzuruna çıkar ve gençlerimiz üzerindeki eğitimin yetersizliğini şu soğuk cümle ile ifade ederler:</a:t>
            </a:r>
            <a:endParaRPr lang="tr-TR" b="1" dirty="0" smtClean="0"/>
          </a:p>
          <a:p>
            <a:r>
              <a:rPr lang="tr-TR" dirty="0" smtClean="0"/>
              <a:t>- Bu eğitimle gençlerinize millî şuur vermeniz mümkün değildir!</a:t>
            </a:r>
          </a:p>
          <a:p>
            <a:r>
              <a:rPr lang="tr-TR" dirty="0" smtClean="0"/>
              <a:t>Şok etkisi yapan bu tespitten sonra sorular arka arkaya gelir.</a:t>
            </a:r>
          </a:p>
          <a:p>
            <a:r>
              <a:rPr lang="tr-TR" dirty="0" smtClean="0"/>
              <a:t>- Siz Japonlar gençlerinize millî şuuru nasıl veriyorsunuz, nasıl bir eğitim programı uyguluyorsunuz ki; bizimkini yetersiz buluyorsunuz?</a:t>
            </a:r>
          </a:p>
          <a:p>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2420</Words>
  <Application>Microsoft Office PowerPoint</Application>
  <PresentationFormat>Ekran Gösterisi (4:3)</PresentationFormat>
  <Paragraphs>144</Paragraphs>
  <Slides>66</Slides>
  <Notes>5</Notes>
  <HiddenSlides>0</HiddenSlides>
  <MMClips>0</MMClips>
  <ScaleCrop>false</ScaleCrop>
  <HeadingPairs>
    <vt:vector size="4" baseType="variant">
      <vt:variant>
        <vt:lpstr>Tema</vt:lpstr>
      </vt:variant>
      <vt:variant>
        <vt:i4>1</vt:i4>
      </vt:variant>
      <vt:variant>
        <vt:lpstr>Slayt Başlıkları</vt:lpstr>
      </vt:variant>
      <vt:variant>
        <vt:i4>66</vt:i4>
      </vt:variant>
    </vt:vector>
  </HeadingPairs>
  <TitlesOfParts>
    <vt:vector size="67" baseType="lpstr">
      <vt:lpstr>Akış</vt:lpstr>
      <vt:lpstr>ÇANAKKALE ZAFERİMİZ (101.Yıl)</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HAZIRLAYAN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ÇANAKKALE ZAFERİMİZ (99.Yıl)</dc:title>
  <dc:creator>mevlana</dc:creator>
  <cp:lastModifiedBy>mevlana</cp:lastModifiedBy>
  <cp:revision>20</cp:revision>
  <dcterms:created xsi:type="dcterms:W3CDTF">2014-03-10T11:22:37Z</dcterms:created>
  <dcterms:modified xsi:type="dcterms:W3CDTF">2016-03-15T05:20:31Z</dcterms:modified>
</cp:coreProperties>
</file>