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62" r:id="rId2"/>
    <p:sldId id="264" r:id="rId3"/>
    <p:sldId id="263" r:id="rId4"/>
    <p:sldId id="260" r:id="rId5"/>
    <p:sldId id="261" r:id="rId6"/>
    <p:sldId id="273" r:id="rId7"/>
    <p:sldId id="272" r:id="rId8"/>
    <p:sldId id="271" r:id="rId9"/>
    <p:sldId id="269" r:id="rId10"/>
    <p:sldId id="282" r:id="rId11"/>
    <p:sldId id="281" r:id="rId12"/>
    <p:sldId id="280" r:id="rId13"/>
    <p:sldId id="284" r:id="rId14"/>
    <p:sldId id="265" r:id="rId15"/>
    <p:sldId id="274" r:id="rId16"/>
    <p:sldId id="283" r:id="rId17"/>
    <p:sldId id="285" r:id="rId18"/>
    <p:sldId id="286" r:id="rId19"/>
    <p:sldId id="291" r:id="rId20"/>
    <p:sldId id="290" r:id="rId21"/>
    <p:sldId id="295" r:id="rId22"/>
    <p:sldId id="294" r:id="rId23"/>
    <p:sldId id="300" r:id="rId24"/>
    <p:sldId id="303" r:id="rId25"/>
    <p:sldId id="302" r:id="rId26"/>
    <p:sldId id="301" r:id="rId27"/>
    <p:sldId id="306" r:id="rId28"/>
    <p:sldId id="287" r:id="rId29"/>
    <p:sldId id="307" r:id="rId3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C5C9A2-FF9C-4303-90AE-72C77E065CBE}" type="datetimeFigureOut">
              <a:rPr lang="tr-TR" smtClean="0"/>
              <a:pPr/>
              <a:t>24.02.2013</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B2FC60-24DE-41C2-B70C-BC485E0C93CA}"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HÜSEYİN</a:t>
            </a:r>
            <a:r>
              <a:rPr lang="tr-TR" baseline="0" dirty="0" smtClean="0"/>
              <a:t> EROL</a:t>
            </a:r>
          </a:p>
          <a:p>
            <a:r>
              <a:rPr lang="tr-TR" baseline="0" dirty="0" smtClean="0"/>
              <a:t>AFYONKARAHİSAR MEVLANA CAMİİ İMAM HATİB-İ</a:t>
            </a:r>
            <a:endParaRPr lang="tr-TR" dirty="0"/>
          </a:p>
        </p:txBody>
      </p:sp>
      <p:sp>
        <p:nvSpPr>
          <p:cNvPr id="4" name="3 Slayt Numarası Yer Tutucusu"/>
          <p:cNvSpPr>
            <a:spLocks noGrp="1"/>
          </p:cNvSpPr>
          <p:nvPr>
            <p:ph type="sldNum" sz="quarter" idx="10"/>
          </p:nvPr>
        </p:nvSpPr>
        <p:spPr/>
        <p:txBody>
          <a:bodyPr/>
          <a:lstStyle/>
          <a:p>
            <a:fld id="{1C65C4EE-B565-4902-8803-D0AC75FB6B48}" type="slidenum">
              <a:rPr lang="tr-TR" smtClean="0"/>
              <a:pPr/>
              <a:t>1</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HÜSEYİN</a:t>
            </a:r>
            <a:r>
              <a:rPr lang="tr-TR" baseline="0" dirty="0" smtClean="0"/>
              <a:t> EROL</a:t>
            </a:r>
          </a:p>
          <a:p>
            <a:r>
              <a:rPr lang="tr-TR" baseline="0" dirty="0" smtClean="0"/>
              <a:t>AFYONKARAHİSAR MEVLANA CAMİİ İMAM HATİB-İ</a:t>
            </a:r>
            <a:endParaRPr lang="tr-TR" dirty="0"/>
          </a:p>
        </p:txBody>
      </p:sp>
      <p:sp>
        <p:nvSpPr>
          <p:cNvPr id="4" name="3 Slayt Numarası Yer Tutucusu"/>
          <p:cNvSpPr>
            <a:spLocks noGrp="1"/>
          </p:cNvSpPr>
          <p:nvPr>
            <p:ph type="sldNum" sz="quarter" idx="10"/>
          </p:nvPr>
        </p:nvSpPr>
        <p:spPr/>
        <p:txBody>
          <a:bodyPr/>
          <a:lstStyle/>
          <a:p>
            <a:fld id="{1C65C4EE-B565-4902-8803-D0AC75FB6B48}" type="slidenum">
              <a:rPr lang="tr-TR" smtClean="0"/>
              <a:pPr/>
              <a:t>29</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24.02.2013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24.02.2013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24.02.2013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24.02.2013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24.02.2013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24.02.2013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24.02.2013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24.02.2013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24.02.2013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24.02.2013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24.02.2013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24.02.2013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http://www.google.com.tr/url?sa=i&amp;source=images&amp;cd=&amp;cad=rja&amp;docid=11lCWlXoFCTVzM&amp;tbnid=t1l2T0LqJc6nMM:&amp;ved=0CAgQjRwwAA&amp;url=http://tr.wikipedia.org/wiki/Dosya:Diyanet_logo.jpg&amp;ei=jtwPUZy5PNCN4gSL1YHQAw&amp;psig=AFQjCNHFE8RFOaUIYDnuxb7eDXc8M803XQ&amp;ust=1360080399029113"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www.vehbiaksit.com/haber_detay.asp?haberID=494"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www.vehbiaksit.com/haber_detay.asp?haberID=494"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vehbiaksit.com/haber_detay.asp?haberID=494"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vehbiaksit.com/haber_detay.asp?haberID=494"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www.vehbiaksit.com/haber_detay.asp?haberID=494"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http://www.vehbiaksit.com/haber_detay.asp?haberID=494"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www.vehbiaksit.com/haber_detay.asp?haberID=494"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www.vehbiaksit.com/haber_detay.asp?haberID=494"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www.google.com.tr/url?sa=t&amp;rct=j&amp;q=vehbi%20ak%C5%9Fit&amp;source=web&amp;cd=3&amp;cad=rja&amp;ved=0CDYQFjAC&amp;url=http://www.vaazsitesi.com/editor.asp?id=2&amp;ei=MhQmUY-zFMGp4gTxg4GoDA&amp;usg=AFQjCNHwU69mZ4VmohNMrQqocdcAhWcHFg" TargetMode="External"/><Relationship Id="rId2" Type="http://schemas.openxmlformats.org/officeDocument/2006/relationships/hyperlink" Target="http://www.vehbiaksit.com/haber_detay.asp?haberID=494"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http://www.google.com.tr/url?sa=i&amp;source=images&amp;cd=&amp;cad=rja&amp;docid=11lCWlXoFCTVzM&amp;tbnid=t1l2T0LqJc6nMM:&amp;ved=0CAgQjRwwAA&amp;url=http://tr.wikipedia.org/wiki/Dosya:Diyanet_logo.jpg&amp;ei=jtwPUZy5PNCN4gSL1YHQAw&amp;psig=AFQjCNHFE8RFOaUIYDnuxb7eDXc8M803XQ&amp;ust=1360080399029113"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www.vehbiaksit.com/haber_detay.asp?haberID=494"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vehbiaksit.com/haber_detay.asp?haberID=494"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vehbiaksit.com/haber_detay.asp?haberID=494"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www.vehbiaksit.com/haber_detay.asp?haberID=494"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3568" y="332656"/>
            <a:ext cx="7056784" cy="1152128"/>
          </a:xfrm>
        </p:spPr>
        <p:txBody>
          <a:bodyPr>
            <a:noAutofit/>
          </a:bodyPr>
          <a:lstStyle/>
          <a:p>
            <a:r>
              <a:rPr lang="tr-TR" sz="5400" b="1" dirty="0" smtClean="0"/>
              <a:t>ÇOCUKLARA KARŞI GÖREVLERİMİZ</a:t>
            </a:r>
            <a:endParaRPr lang="tr-TR" sz="5400" dirty="0"/>
          </a:p>
        </p:txBody>
      </p:sp>
      <p:sp>
        <p:nvSpPr>
          <p:cNvPr id="14" name="13 Alt Başlık"/>
          <p:cNvSpPr>
            <a:spLocks noGrp="1"/>
          </p:cNvSpPr>
          <p:nvPr>
            <p:ph type="subTitle" idx="1"/>
          </p:nvPr>
        </p:nvSpPr>
        <p:spPr>
          <a:xfrm>
            <a:off x="533400" y="5517232"/>
            <a:ext cx="7711008" cy="1008112"/>
          </a:xfrm>
        </p:spPr>
        <p:txBody>
          <a:bodyPr>
            <a:normAutofit fontScale="85000" lnSpcReduction="10000"/>
          </a:bodyPr>
          <a:lstStyle/>
          <a:p>
            <a:r>
              <a:rPr lang="tr-TR" dirty="0" smtClean="0"/>
              <a:t>HÜSEYİN EROL				</a:t>
            </a:r>
          </a:p>
          <a:p>
            <a:r>
              <a:rPr lang="tr-TR" dirty="0" smtClean="0"/>
              <a:t>AFYONKARAHİSAR MEVLANA CAMİİ İMAM HATİB-İ</a:t>
            </a:r>
          </a:p>
          <a:p>
            <a:endParaRPr lang="tr-TR" dirty="0"/>
          </a:p>
        </p:txBody>
      </p:sp>
      <p:sp>
        <p:nvSpPr>
          <p:cNvPr id="2050" name="AutoShape 2" descr="data:image/jpeg;base64,/9j/4AAQSkZJRgABAQAAAQABAAD/2wCEAAkGBhQSERUUExMUFRQWFxgYGBYXGBQYFhgXFhgVFBcUFxgXHCYeFxokHBQUHy8gIycpLCwsFR4xNTAqNSYrLCkBCQoKDgwOGg8PGiwgHyQsKSosKSosKSwqLCwqLCwsLCwsLCwsLCwsLCwpKSksLCksLCwsKSwpLCwsKSksLCksLP/AABEIAL4AuAMBIgACEQEDEQH/xAAcAAABBQEBAQAAAAAAAAAAAAAHAAMEBQYCAQj/xABGEAABAwEEBQkFBQcCBgMAAAABAAIRAwQFITEGEkFRYRMiUnGBkaGxwQcVMtHwFiMzQuEUJGJygpKyovFTY2RzwtIXQ0T/xAAaAQACAwEBAAAAAAAAAAAAAAAEBQECAwYA/8QALxEAAQQBAwIFAwQCAwAAAAAAAQACAxEEEiExE0EFFBUyUWFxgSIjM7FCkaHB8f/aAAwDAQACEQMRAD8AODnRmqu16Q06Zgrq/rVqUiUIr4vdxccUNNNoRmPj9XdFH7XU9yX2upoMi/D0vrJeMvx0YmT9bkP5sozyARobpbS+inftKxBL3y47duGOEfNP2TSFzTBOG/cqHLPZT5AIz/aRiaqaVU25hDRt6k7epM1rwJwJzWI8R3oqfTwiW/TOmE5Z9L6TzAz60Brzviox5BPV1bFxZL/fIIOSN69tsK3pordfQv2gYmXaUsGBCGFh0g5RodOO0cVzbbzdzcJxQXqBDtJXvTgiqzSJh2LytpNTaJOSG/vMxiVmtIdJHE6rTzW5nirRZzpHUF704Ixt00pE/qn2aUsJgBAChfj3OABMkwFsbJbS1oEydp3lbT5vTVneGAIp/aJibq6U0whha79LGzjJyVUL6cc3GYkrJmcXbrP08Iw/aynuS+1lP6KDXvl0ziT9YJe+jjj1wforUZaj08Ix/a+mptmv1j0DKl9Ow2TsPqtFo/fUgSTmBjlOwBT5s2quwQBaMbXSkq647RrU0ke12oWlTm6TSiaWH7rvQbvcc47EZtKWzS70Gr4AJIIkHA/UpdlpvgcKnjHtHaTPkmXnGAHOIxOGI3bYUjUiI+sZhMVBGsCSA6CHcYjHuQDU3XjHbu0bR1pzYdu7DYuKYBcBOtDYcQMzOAnfCfptPz6iB4rztl5WF2VyQWnMeWSlvCq7AYqADzVyWoGUU5SFV3rdorMy5wxafRZynT1cIywPet5Y7vfUMNa526BtOzr2rO6TWE0HklpxzBGTpOB3ZIqBzq0njsoLr/SCoV1XiKdQAnmugHhuK1gKG73YytrcF4crSE/E3mn0KjLhoB4/K206VLvG2cnTJ2nADiVmGmZ27+1daU3jrVQxpwZ/kc/kmrmY6rUbTAxdt3AYknslXih0R6lRzXHcK2uK6g0mpHBvqQrxWNS4alOmHBp1Q1p2YNJhpInCYULVQcxcXW5Va8P4Nqlt51nxuH0Uy5sDHLf4rsCS6RMzKValII39fZ17O5btoUFKhPcYnWAIbrBgE4cT8k5nHUPru8lDshealVrw0GWun+B2TR3Kzj/b04LeQaTSqHBwUWoZAI+t3kmaN6nlmMacKZk7tfb4eZUtzdYgfUZdSqWWTk7a9uzWB7wCisMNc/dL/EHFsYr5X0hou8GkCMiAe/FJRNA3zZhwwSTZgoUkTzZtTtIh92g1pLR1Xk7Djv24cUZtIPw0L77swdIgdqU5ztLk38PFhY44nPCIj19Ent+vWPkn7RYC1x2jfjtxXLgCRIEjsz3oIOB4TVN0zI4Yzx7SnNQzlhjJzx2fJeOAkYHOfkCvHGdigleT1hpzUGAy+vrgr5rJUK67GWCTmerrwVlRGPahZDblaqC1NOnydlYG67HObymPwl8/EDjEgxkqvSO7216LpbJDW69SQQ4v1i0/zCDjlitjYrA13JMJfq8kMCeAwHDas/etkDGV4B/EYNYfDg04OjM7ZjanE0Ray/p/SSQS/ubc2gfVsLg4tgkgwp1zV3UHknIiCPLxVzflGHB28QesbfFUlaJhYiTqtohPHSHhRq1lcSXTMknjJW89mtzxNZzQcyQcBqMxPefJZezU9YgCccO9EjReygNqN1ZDab8ZGGAE8erioc8uIYspZCIiraxM1hUbBqAtedrWABuAAOGEzlsCyjmZ/QRCtt2sY3mtLpovJgkSYzn62LBFqwzGaNIKEwnB+oj6LN6vxA8RgfI7EnZgbYBExPXvHWp14WSDrtx+uCrbVbQymXHYN2O4eaybvwjyQFHZR+9cT0WjjhrEme2FIJEF2ZiOzOP1VdabyPKNaBhyvJnjLAW+JKu7Ldk4v2RhwW0ttALlmxwNgJXdZfzGCDMbd3Yqi8qerbp3tYfCPRamQMgs9fjP3mkd7PJx+avgPuf8IbPH7P5R20UpAUpGToPeJSXmh7ps7D/C3yXqfs4XPSe5P6QfAhPe9qcCTIOJwLdgJAggzsRY0g+BCq+rvBJiR3HjtCVZxaDum2BdbKqZeTXCHNw2wQR6Fc1aNJ+TgCdh5vXnHWvKl1uHwkYDZLcPEJirQeMC2fHwEpaAz/Eptv3Un3ON+3A798qXZ7C1uQ2/QKqKFUicwRuJHeFaWO1y7VLiSRLcBiAGl2IABPOB71R7X1dqQ5TA1d0fi7/Jcgr2EMDSseKROslqa7VFJ7XnUEkFpMCBB7ys/pCG8gXjWJqP1jsbIBbqxsMN81k21Tvx8e9PutzzT1C4lrcmmcMIkT1+KOflh1k3uKq9ktZgmN4cCs9pFSJoEjNsHsyKw9V0lEa2UdZjhvBHgsAbCZgkArXDeNJBTZpaBurbROmXVgZwaCY2TkPNFLROjrF8g/AcR+XLEjah/ojYtTXJ4AeZ9FqKFsewENcWg4GDmNxWMkoE+rsFlks6jS1q3d6W5ga5tV/ONMwAcZxgQ3LYsDXrhjXOOTQXHqEk+Sc1lWX/AGxjaRY4F7qgLG02/E8uEQNw4qmrqOa0DYfkoWKEQNJtZ256NpsziyadSgajA8DMGsAZaeGsAf1V5pBYG/s9V0QQ0nugnyUW5dD2UTTqOc91RoxbI5PW4CNnotE5oIWmRM3qBzd657WrwxuDCD3WMs5bWrEU6T3U31KdRtUiGRSEPz2kiO1astXFK0Mc57GRNOAQMgSNaB2J2o4NaXOMAAk8AASfJYzymRwFUrxs0iybTBCpr+o8+i7i4f4lNaHaQ/tHKtd8TXl7R/A45dhgdqsdIGSykd1TzafkisaN0OSGuQ2S8S45c1FvQZ02VnVHckuNAT+7BJdGNlzruVYX/wDAhjflpbTDnvMNGZ9BvJ3InaQfhoLXmTabQXZ0qToY3Y+oMS88Bs60pzYw51ngJphOoUOSlRql/wB5U5jQCW05xAidapGZjHVyHEr2w3m2qCQHgjNrhBEjWHWCDgVxedfkrO9+oHENxG8HAz2Erm6KDGACmDqO504mcBBk4lKiGujLq+ybgnVpH5VgRrZtnrj1xTbmsaNYw0MJfOzAFrieEJyz12vMtcHNiJBBEgkRO9YvSi+qmpaaZPN5ZtMbIbql5HH4R3q2PC6V+nhVnmbE3UvbX7RyKn3dJpYNri7Wdxwwb4rT3NpBTtNPXbgR8TTm09mY4rKUNE7LWpDkbQDVIBxc2C4jEFuYxneudDLtrUrS5zhqspyyrM4yJjDcYPUj5sfHdGdAohARTTteNW4K37mwQeO8dkLxxMGY+f0EmDAnPOc98SvAeOG3MZ4diSJsFy8gGAZ81jrc9rarhP5vrYteXc3HZGOQ6lhr/MWh2eJEccAjMNtuI+isAD7jS2FxAciHDaSfGPRWQKq7laBQY3aG48JM4p+8XHUhsgk4Qc+GCFeLkIUuoKeHJmjZGNeXxLzhruxdHRHRHALmg46onOMVFvu9hZ6D6hzA5o3uODR5nsVmBxdob32WTqA1HsrVRb4vHkKFSrE6jZA3nIDqkhVehduqVbKH1HFzi9+J3SP1UvSlmtYq4/gJ7iCtBFpmEbvkBU16otQ+FmfZ5bHPdaS4y5xY8neSXz5rQ6UMc6x1gwwdSesAguHcFkfZu77ysP4Gn/V+qIBphzS05EEHqIIPmiss6MnV9kPjfrgr7oRaM3gaFobUElowfHQOBPZgexFK9qc0ZGxzT2SB6oZaOu5K2sa4YaxpuB2h0sIPgipaaX3DxGQEdhHyR2UQMiMoLHH7Dx/wiPoAf3f63JLn2f8A4B7Ek1SgqRptX1LM4jMiB2oTWui+lSpGnEmZBGZqRDuoZkbkUdPj9x3oVaS3qKIoOcHGmWwS0SWktaBI6g8dqBywSAAOUwwnCyT2XlIlzXUnuDnRqvcMAdach1Ed4VLdd8GlRpt5OrVc0OaRTEgBjnMBPHmnDgky8XVnONmpFpcIfXqDVaANoG0j0C4s93V7PUIoNbVY4DVLnRBjWJd2uJ/qS9sbQCH9964/8TNzySHN+1qXY6tCvV5rtVuDn0XSx3KtMB8bcDjG0CVX31c767LSKeLm2nWA6X3YBjjiE9Quynaav7xVbUqMHwUwWtaJg86JdjtlW1xsDXWgDIVoA4BjAFL5OjbmncAbfn57qoZ1RpcNjaF9exVKfxMe2N7SFeXDfdUVaI1/icGu1jIIb8M9jtXqAW9vK8WUmF1VwDdxxngBtKwtyWYWq2a7WBlJh19UZCDgOsn1RceV143Oe2gByg343Rka1rrJ7IkB2EwTMbsOG+c0o2QRvkZg5FeUsMQcer6BXdSsXCHOJI2mPQLnCnotNTzY34+YhRH3eC6SfAeClEL0KusjhWDflc0qQaFXXnb6tKoHQDZ9WHHa1+OqTwyHarRcWmyioxzDEOEfL0WkLgH24WqyNttApuwUXMZDnue44ku2ExLRuAM4LM6cPNQtpTDWU31ndnNb44dq1uWB/Q9SxOklTWrVx0jQoDqMvd/imGGNU5ceyCyzUWkd1rNGbLydlos26gJ63c71Uq+mTZqw/wCU/wDxJT9NsYbsO7AeS8trJpvG9jh3tKC1l0ur6okMpmn6Ieezf8eqP+X/AOTVvwQEPfZwP3ip/wBo/wCTEQnwi/Ef5/wELgfxfkoV6T0zSt1QjDnh47YcPFFiy1BUolwyfT1h/U3WQ59otmitTf0mQetpI8i1bjQR5dY6M9Et7AXNHgjZTriik7oWMaZJGInez/8AA7kl7oB+CexJOUlKWn/4A7UG7LfrQ/kapAz1XHLH8p3cEbdMrIalAgZ7PkvmbSppFRwIgg5FYSsbK0tKIhe6M6giI44Yie6CP1UG76OowMOOqcP5ZMNng0gIZ2W+61MQyq9o3AmO44KYNMLT/wAQYfwtnySs+HSCwCKTRufGeQVurHSrB5LhTDZxqaxLnNmQ0NODAB2dqq7dpbRs/KCl97Ue8uMfACYGJ/NEbFjLZe9at+JUc4bicO7JT7l0SrVyDGpT2vcPIZuW/lWM/VMR/wBLLzT3nTECmS+vba2JL3H+1o6sgERLjuhtnphjcT+Y7XHafQJy7bmp2dmrTb1u/M47yfTYp9x6MU7XaXCqxz2U6JdzHajp1sCDt2oOSbzLukzZv9oyKEY4Msm5XTRCVduAKv7w9mNBlDlaVa1tJ1dVoqNPxkASC3jvWNq2WrQtIovqve3VJh8AhCy4xZyUVBOya9BU6F61eAJxoS8olIhSKbIH1tTBCxlv0htBe5oqlrQ5wwAGAMeiKx4TJdKjzQW5qU8PEeqG942r94Dj8JthPZTFNvqVIbb3Cqya73jXbM6wEYEnzCqr2pF1kpVulWrT/URH+JTjFg6Z3PKV5j7aK7boj3hVIa2ATzhl4KJpbewo2Vx/O8ajRxIxPYJWNsmn9VtMNfTa8tiHEuB5uUxmotCpWvK1Ma89cYNYz8xA2eqyjwCx2qTgb/dQ/Na9ulnJXug1uFO1jWIAe0sk7zBHiAiYTJwCGOmd1chanaohj4czq2jsIUH3/aI1eXqRu1iiMjEGURKw9lhBknGuN47rXe0d7NSm3WHKtcTq7dUjGd2IGa2Wilj5OjRZuY2es4nxJQs0Wuh1ptALpLGkOqE8MhJzJOCMN2nnDrQ2QBEGQA3W63hJl1TEVey2+ggik7r9SkutCB92/wDm9Skno4SF3KsNIfgQj0p0eo2gnlGkO6bcHfI9qLekR+7QyvR+JSfPe5jraaTfBa1zacFgKvs2b+Wu6OLB6FOWb2b0wefVe7g0BvnK1YeumvS/z05Fav6TDycPNKFd+jdno/BSbrdJ3Od3nLsVi4LglIOQj3vebcbRbGBooCknBXWhFbVtNokOg2Y5AmOdtjLIqmBWj0FH3trP/Ts8eU+SMwf5QhM3+Fy3z2AUmA/weEfJCrTelF4tO+k4/wCqEWLQOaz+ZvkULdOnTeY4UPN6Pzfj6Jb4Z/KfsVVL0VBBJwA34QBtK8aVV6XhxsdXV3Nn+UESkkcYe8NPcp892lpd8BOUdKLM6oKbarS4nDOOqSIVFdwZ+0P5Ta9wGE86T+qwIeVstH6RcaRzaCHE7cjjxzT/AMo3H9p5SmPMdO1wOyn6TWI02uptEhtTAxtNAYforKxXEDYmWeoM247w4kukcQSrLSC1tqvEMcJtrXaxAAjkGMDTjgcCctoU80ELkyObTW/dbxMDm6nfZYD/AONXThXbq/ymfktdcGj9Oyshklx+J5zPDDIcFYCnCdaEJNlyyDS47LWLGjjOpo3UO9bmp2lmpVEjMEYOad4OxZ6l7NKAdLqlVw3c1vjitcUljHkSxt0tdstXQRyHU4KHYrup0W6lNoa3htO8naVaXa3nBRXKXdwxCrG4ufZVntAZQW/0Ts2pSIOZJJ7SUk/cHwL1ddEbaCuSlFPITekh+7QuvV/ORN0rdFLOO71QZv61uDjFYdzPkl2bEXpt4dwpIK9a5ZkXhU/4o7mfJeNvSr0x/a35JUcV3ynVLWaybrWjVYXATGzfjCzPvit0h/a1cm860RrYfyjfO5QMYg7kKaK2DCrXRS+KNCraxVqsp61CmG67g3WP3mAnPMd6wLL5q9L/AEj5KfZLxoF016XKGIk4eTVvjxmN+rZYTRa2FpRpqaW2I6kWuznnD/7afUNqG+lN4srXiXMc0xQAMEGDrZEjI/NVpttg2WYyMiC/5JC32UEubSqaxzMuk9fMx2Iyf90chBY2MIH6haeLlWaQ37SoUyKgLtcEBg2iIMnYMVIrW2nsbXHZ82IZX/bzVrvdJI1iGz0RgENjYOp9uOw+Frl5JiZtyVAr1A5xIAEnIZDgFbXHpE6gQCNZk5bR1FUpXoT8tBFFc+15BsIn2a9G1nUtV0h1oa/j+GGmRsyWwLUINFH1NcikJc3nZNMRhOPWte29bfwPWyl6Qk2TGA+rCf45L4wQtY8JNWXbetu6NPtA/wDZdtvW27W0O0H0KAdEPkf7RgWhfVjYumFZ1t4Ws5mgOADp47Vesehns097V2pxzlLu4YhQHOU27nYr0XuVZPaiRo/8CSWj/wAC9XXQ+wLkpveVG0sMUxkgzflrAccW+CMulzJpd6CF/WSXnAfXYhMpoJTbw6tKisvBo/M1dtvdvSHcVBdZQNwyTf7Lj+VLuk0ndO/8bVr76ZtcO4/JTqV/UdUc7ZsafkqB1nETPhgmhTA2j67VHQYVNWLAWmGkdDpH+0pp+ktH+P8AtVDyIOX13r0NA+LxA81Hl2L1fRW9bSZhHN19mwfNRHaR7AHqJqtOXmvSBlqk9X6KwhZ8KtJXnpLq03HVcCQQ0neVgXOlaXSWn920gEAOxmdo49SzJTbEjaxlt7rnvEnky6ewSXTVyumopLmq40avB1KrLIlzSMct/otWL4rnIM7AfmsTc1SKzD/EPHD1W4A287z9Ety2N1gkLofDnExEfVcG3Wg7W/2j1SFa0H84/tanhVHV1mOxOtrDZB7QfVChjfgf6TE2OQobrJaHZ1Dj2JUriqjKq4f1O+asGVhvMdToTvLfUhagBZkqGy56w/8A0vH9Tvmrm5btrBwm0vI7fmo37SP9yZVtdFsxGUd/mtGtbawkca2RT0VpuFPnO1l4nNGnzTSTJvC5mX3lR9MPwkEL7qDWPOOB4fUo36Yg8lggfflN2sfg7wexCzprge3YqqNqGRxx4TG7Jca7Tw7SvX0ZDTGJzMHDdIgZpmpYsYDncBET1Tkg9O6ddRld1JpWhuyQRxcfWFzUqbwO75qKyxYkS4mJGMZZ9icfTIEc6DlicDv4rxaFDJBwBacFVoygdYHmnRaBscBwOPZ3qC4DoieIPfJK9D4yA2ScB1wvaLVnO076T/anPeRGRnKDnOKbNp6QdhwjvTAtue+coPYTGR+ah3ta3mmRxxiVLYyTSzdMNJeANlCvq9g8ajRhMyc5G5UqcfO5NlqaMaGCguXnmMz9bkgumrzV4L1o4KyyapN2j71n8w8wtwGsAyGU5kHPtxWJusRWYYmHZb1rqD9b8juwj1QGVdhPvDA3QS41upoqZc0nxSfaccJHYBgoBpvBxJaOs+Qx7V7TtDgfjcd8bu0IXSU11Q3YCnC1ja9o4GZlc8qMTrN6gQPNROVacdUnry4zC5Ffa0AfyjfOE4yvaSqiRt/pCmcvrZNeY4g+St7lqHWEQMsw2fArOftB/NJ8Fc3DUlwwaOrdwUtG6iXqadxSOOiR+6SXOiH4Xckm7PauRm95U++7HylPAYhCu+9G3FxwPX6QMgjImKlkY7NoVXxh6vDOYjYQGdom7ck3RZ42GEdDdVLoBL3PS6AWPlwmfqxI4QLfoq45juhODRY7dYnZ1I3+5qXQCXual0Ap6IWJ8QBNhtIHnRAmYB7Qmn6JuH5ZR190UugEhdNLoBe8uFp6rJVICnRN2xvmuX6H1HbHRtR990UugEvdNLohW6VLF2eXchfO1X2dk5NIO4pt3s5dw8V9G+56XQCQual0AtACO6Dc9hN0vm53s9f0ZXrfZ7UOTSvo/wBz0ugF6bopdAKd1W2L56s3s+exwdtG5Thok+dvFHf3TS6AS90UugFm6PVyiYslrBQCBg0VcMmA47dnd2Jw6KOnaNxzHHAI3+56XQCXuil0AqdALYZ5BtqBrNFXHIT2JfZN0Eavh9Qjl7ppdALoXXT6IVegFr6oe7bQKOiTsM/mrm5NF4cJb3Ite6aXQCcpWJjcmhWECq7xGxTRSj3JYuTpgJKwCSIApKnOLjZX/9k="/>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52" name="AutoShape 4" descr="data:image/jpeg;base64,/9j/4AAQSkZJRgABAQAAAQABAAD/2wCEAAkGBhQSERUUExMUFRQWFxgYGBYXGBQYFhgXFhgVFBcUFxgXHCYeFxokHBQUHy8gIycpLCwsFR4xNTAqNSYrLCkBCQoKDgwOGg8PGiwgHyQsKSosKSosKSwqLCwqLCwsLCwsLCwsLCwsLCwpKSksLCksLCwsKSwpLCwsKSksLCksLP/AABEIAL4AuAMBIgACEQEDEQH/xAAcAAABBQEBAQAAAAAAAAAAAAAHAAMEBQYCAQj/xABGEAABAwEEBQkFBQcCBgMAAAABAAIRAwQFITEGEkFRYRMiUnGBkaGxwQcVMtHwFiMzQuEUJGJygpKyovFTY2RzwtIXQ0T/xAAaAQACAwEBAAAAAAAAAAAAAAAEBQECAwYA/8QALxEAAQQBAwIFAwQCAwAAAAAAAQACAxEEEiExE0EFFBUyUWFxgSIjM7FCkaHB8f/aAAwDAQACEQMRAD8AODnRmqu16Q06Zgrq/rVqUiUIr4vdxccUNNNoRmPj9XdFH7XU9yX2upoMi/D0vrJeMvx0YmT9bkP5sozyARobpbS+inftKxBL3y47duGOEfNP2TSFzTBOG/cqHLPZT5AIz/aRiaqaVU25hDRt6k7epM1rwJwJzWI8R3oqfTwiW/TOmE5Z9L6TzAz60Brzviox5BPV1bFxZL/fIIOSN69tsK3pordfQv2gYmXaUsGBCGFh0g5RodOO0cVzbbzdzcJxQXqBDtJXvTgiqzSJh2LytpNTaJOSG/vMxiVmtIdJHE6rTzW5nirRZzpHUF704Ixt00pE/qn2aUsJgBAChfj3OABMkwFsbJbS1oEydp3lbT5vTVneGAIp/aJibq6U0whha79LGzjJyVUL6cc3GYkrJmcXbrP08Iw/aynuS+1lP6KDXvl0ziT9YJe+jjj1wforUZaj08Ix/a+mptmv1j0DKl9Ow2TsPqtFo/fUgSTmBjlOwBT5s2quwQBaMbXSkq647RrU0ke12oWlTm6TSiaWH7rvQbvcc47EZtKWzS70Gr4AJIIkHA/UpdlpvgcKnjHtHaTPkmXnGAHOIxOGI3bYUjUiI+sZhMVBGsCSA6CHcYjHuQDU3XjHbu0bR1pzYdu7DYuKYBcBOtDYcQMzOAnfCfptPz6iB4rztl5WF2VyQWnMeWSlvCq7AYqADzVyWoGUU5SFV3rdorMy5wxafRZynT1cIywPet5Y7vfUMNa526BtOzr2rO6TWE0HklpxzBGTpOB3ZIqBzq0njsoLr/SCoV1XiKdQAnmugHhuK1gKG73YytrcF4crSE/E3mn0KjLhoB4/K206VLvG2cnTJ2nADiVmGmZ27+1daU3jrVQxpwZ/kc/kmrmY6rUbTAxdt3AYknslXih0R6lRzXHcK2uK6g0mpHBvqQrxWNS4alOmHBp1Q1p2YNJhpInCYULVQcxcXW5Va8P4Nqlt51nxuH0Uy5sDHLf4rsCS6RMzKValII39fZ17O5btoUFKhPcYnWAIbrBgE4cT8k5nHUPru8lDshealVrw0GWun+B2TR3Kzj/b04LeQaTSqHBwUWoZAI+t3kmaN6nlmMacKZk7tfb4eZUtzdYgfUZdSqWWTk7a9uzWB7wCisMNc/dL/EHFsYr5X0hou8GkCMiAe/FJRNA3zZhwwSTZgoUkTzZtTtIh92g1pLR1Xk7Djv24cUZtIPw0L77swdIgdqU5ztLk38PFhY44nPCIj19Ent+vWPkn7RYC1x2jfjtxXLgCRIEjsz3oIOB4TVN0zI4Yzx7SnNQzlhjJzx2fJeOAkYHOfkCvHGdigleT1hpzUGAy+vrgr5rJUK67GWCTmerrwVlRGPahZDblaqC1NOnydlYG67HObymPwl8/EDjEgxkqvSO7216LpbJDW69SQQ4v1i0/zCDjlitjYrA13JMJfq8kMCeAwHDas/etkDGV4B/EYNYfDg04OjM7ZjanE0Ray/p/SSQS/ubc2gfVsLg4tgkgwp1zV3UHknIiCPLxVzflGHB28QesbfFUlaJhYiTqtohPHSHhRq1lcSXTMknjJW89mtzxNZzQcyQcBqMxPefJZezU9YgCccO9EjReygNqN1ZDab8ZGGAE8erioc8uIYspZCIiraxM1hUbBqAtedrWABuAAOGEzlsCyjmZ/QRCtt2sY3mtLpovJgkSYzn62LBFqwzGaNIKEwnB+oj6LN6vxA8RgfI7EnZgbYBExPXvHWp14WSDrtx+uCrbVbQymXHYN2O4eaybvwjyQFHZR+9cT0WjjhrEme2FIJEF2ZiOzOP1VdabyPKNaBhyvJnjLAW+JKu7Ldk4v2RhwW0ttALlmxwNgJXdZfzGCDMbd3Yqi8qerbp3tYfCPRamQMgs9fjP3mkd7PJx+avgPuf8IbPH7P5R20UpAUpGToPeJSXmh7ps7D/C3yXqfs4XPSe5P6QfAhPe9qcCTIOJwLdgJAggzsRY0g+BCq+rvBJiR3HjtCVZxaDum2BdbKqZeTXCHNw2wQR6Fc1aNJ+TgCdh5vXnHWvKl1uHwkYDZLcPEJirQeMC2fHwEpaAz/Eptv3Un3ON+3A798qXZ7C1uQ2/QKqKFUicwRuJHeFaWO1y7VLiSRLcBiAGl2IABPOB71R7X1dqQ5TA1d0fi7/Jcgr2EMDSseKROslqa7VFJ7XnUEkFpMCBB7ys/pCG8gXjWJqP1jsbIBbqxsMN81k21Tvx8e9PutzzT1C4lrcmmcMIkT1+KOflh1k3uKq9ktZgmN4cCs9pFSJoEjNsHsyKw9V0lEa2UdZjhvBHgsAbCZgkArXDeNJBTZpaBurbROmXVgZwaCY2TkPNFLROjrF8g/AcR+XLEjah/ojYtTXJ4AeZ9FqKFsewENcWg4GDmNxWMkoE+rsFlks6jS1q3d6W5ga5tV/ONMwAcZxgQ3LYsDXrhjXOOTQXHqEk+Sc1lWX/AGxjaRY4F7qgLG02/E8uEQNw4qmrqOa0DYfkoWKEQNJtZ256NpsziyadSgajA8DMGsAZaeGsAf1V5pBYG/s9V0QQ0nugnyUW5dD2UTTqOc91RoxbI5PW4CNnotE5oIWmRM3qBzd657WrwxuDCD3WMs5bWrEU6T3U31KdRtUiGRSEPz2kiO1astXFK0Mc57GRNOAQMgSNaB2J2o4NaXOMAAk8AASfJYzymRwFUrxs0iybTBCpr+o8+i7i4f4lNaHaQ/tHKtd8TXl7R/A45dhgdqsdIGSykd1TzafkisaN0OSGuQ2S8S45c1FvQZ02VnVHckuNAT+7BJdGNlzruVYX/wDAhjflpbTDnvMNGZ9BvJ3InaQfhoLXmTabQXZ0qToY3Y+oMS88Bs60pzYw51ngJphOoUOSlRql/wB5U5jQCW05xAidapGZjHVyHEr2w3m2qCQHgjNrhBEjWHWCDgVxedfkrO9+oHENxG8HAz2Erm6KDGACmDqO504mcBBk4lKiGujLq+ybgnVpH5VgRrZtnrj1xTbmsaNYw0MJfOzAFrieEJyz12vMtcHNiJBBEgkRO9YvSi+qmpaaZPN5ZtMbIbql5HH4R3q2PC6V+nhVnmbE3UvbX7RyKn3dJpYNri7Wdxwwb4rT3NpBTtNPXbgR8TTm09mY4rKUNE7LWpDkbQDVIBxc2C4jEFuYxneudDLtrUrS5zhqspyyrM4yJjDcYPUj5sfHdGdAohARTTteNW4K37mwQeO8dkLxxMGY+f0EmDAnPOc98SvAeOG3MZ4diSJsFy8gGAZ81jrc9rarhP5vrYteXc3HZGOQ6lhr/MWh2eJEccAjMNtuI+isAD7jS2FxAciHDaSfGPRWQKq7laBQY3aG48JM4p+8XHUhsgk4Qc+GCFeLkIUuoKeHJmjZGNeXxLzhruxdHRHRHALmg46onOMVFvu9hZ6D6hzA5o3uODR5nsVmBxdob32WTqA1HsrVRb4vHkKFSrE6jZA3nIDqkhVehduqVbKH1HFzi9+J3SP1UvSlmtYq4/gJ7iCtBFpmEbvkBU16otQ+FmfZ5bHPdaS4y5xY8neSXz5rQ6UMc6x1gwwdSesAguHcFkfZu77ysP4Gn/V+qIBphzS05EEHqIIPmiss6MnV9kPjfrgr7oRaM3gaFobUElowfHQOBPZgexFK9qc0ZGxzT2SB6oZaOu5K2sa4YaxpuB2h0sIPgipaaX3DxGQEdhHyR2UQMiMoLHH7Dx/wiPoAf3f63JLn2f8A4B7Ek1SgqRptX1LM4jMiB2oTWui+lSpGnEmZBGZqRDuoZkbkUdPj9x3oVaS3qKIoOcHGmWwS0SWktaBI6g8dqBywSAAOUwwnCyT2XlIlzXUnuDnRqvcMAdach1Ed4VLdd8GlRpt5OrVc0OaRTEgBjnMBPHmnDgky8XVnONmpFpcIfXqDVaANoG0j0C4s93V7PUIoNbVY4DVLnRBjWJd2uJ/qS9sbQCH9964/8TNzySHN+1qXY6tCvV5rtVuDn0XSx3KtMB8bcDjG0CVX31c767LSKeLm2nWA6X3YBjjiE9Quynaav7xVbUqMHwUwWtaJg86JdjtlW1xsDXWgDIVoA4BjAFL5OjbmncAbfn57qoZ1RpcNjaF9exVKfxMe2N7SFeXDfdUVaI1/icGu1jIIb8M9jtXqAW9vK8WUmF1VwDdxxngBtKwtyWYWq2a7WBlJh19UZCDgOsn1RceV143Oe2gByg343Rka1rrJ7IkB2EwTMbsOG+c0o2QRvkZg5FeUsMQcer6BXdSsXCHOJI2mPQLnCnotNTzY34+YhRH3eC6SfAeClEL0KusjhWDflc0qQaFXXnb6tKoHQDZ9WHHa1+OqTwyHarRcWmyioxzDEOEfL0WkLgH24WqyNttApuwUXMZDnue44ku2ExLRuAM4LM6cPNQtpTDWU31ndnNb44dq1uWB/Q9SxOklTWrVx0jQoDqMvd/imGGNU5ceyCyzUWkd1rNGbLydlos26gJ63c71Uq+mTZqw/wCU/wDxJT9NsYbsO7AeS8trJpvG9jh3tKC1l0ur6okMpmn6Ieezf8eqP+X/AOTVvwQEPfZwP3ip/wBo/wCTEQnwi/Ef5/wELgfxfkoV6T0zSt1QjDnh47YcPFFiy1BUolwyfT1h/U3WQ59otmitTf0mQetpI8i1bjQR5dY6M9Et7AXNHgjZTriik7oWMaZJGInez/8AA7kl7oB+CexJOUlKWn/4A7UG7LfrQ/kapAz1XHLH8p3cEbdMrIalAgZ7PkvmbSppFRwIgg5FYSsbK0tKIhe6M6giI44Yie6CP1UG76OowMOOqcP5ZMNng0gIZ2W+61MQyq9o3AmO44KYNMLT/wAQYfwtnySs+HSCwCKTRufGeQVurHSrB5LhTDZxqaxLnNmQ0NODAB2dqq7dpbRs/KCl97Ue8uMfACYGJ/NEbFjLZe9at+JUc4bicO7JT7l0SrVyDGpT2vcPIZuW/lWM/VMR/wBLLzT3nTECmS+vba2JL3H+1o6sgERLjuhtnphjcT+Y7XHafQJy7bmp2dmrTb1u/M47yfTYp9x6MU7XaXCqxz2U6JdzHajp1sCDt2oOSbzLukzZv9oyKEY4Msm5XTRCVduAKv7w9mNBlDlaVa1tJ1dVoqNPxkASC3jvWNq2WrQtIovqve3VJh8AhCy4xZyUVBOya9BU6F61eAJxoS8olIhSKbIH1tTBCxlv0htBe5oqlrQ5wwAGAMeiKx4TJdKjzQW5qU8PEeqG942r94Dj8JthPZTFNvqVIbb3Cqya73jXbM6wEYEnzCqr2pF1kpVulWrT/URH+JTjFg6Z3PKV5j7aK7boj3hVIa2ATzhl4KJpbewo2Vx/O8ajRxIxPYJWNsmn9VtMNfTa8tiHEuB5uUxmotCpWvK1Ma89cYNYz8xA2eqyjwCx2qTgb/dQ/Na9ulnJXug1uFO1jWIAe0sk7zBHiAiYTJwCGOmd1chanaohj4czq2jsIUH3/aI1eXqRu1iiMjEGURKw9lhBknGuN47rXe0d7NSm3WHKtcTq7dUjGd2IGa2Wilj5OjRZuY2es4nxJQs0Wuh1ptALpLGkOqE8MhJzJOCMN2nnDrQ2QBEGQA3W63hJl1TEVey2+ggik7r9SkutCB92/wDm9Skno4SF3KsNIfgQj0p0eo2gnlGkO6bcHfI9qLekR+7QyvR+JSfPe5jraaTfBa1zacFgKvs2b+Wu6OLB6FOWb2b0wefVe7g0BvnK1YeumvS/z05Fav6TDycPNKFd+jdno/BSbrdJ3Od3nLsVi4LglIOQj3vebcbRbGBooCknBXWhFbVtNokOg2Y5AmOdtjLIqmBWj0FH3trP/Ts8eU+SMwf5QhM3+Fy3z2AUmA/weEfJCrTelF4tO+k4/wCqEWLQOaz+ZvkULdOnTeY4UPN6Pzfj6Jb4Z/KfsVVL0VBBJwA34QBtK8aVV6XhxsdXV3Nn+UESkkcYe8NPcp892lpd8BOUdKLM6oKbarS4nDOOqSIVFdwZ+0P5Ta9wGE86T+qwIeVstH6RcaRzaCHE7cjjxzT/AMo3H9p5SmPMdO1wOyn6TWI02uptEhtTAxtNAYforKxXEDYmWeoM247w4kukcQSrLSC1tqvEMcJtrXaxAAjkGMDTjgcCctoU80ELkyObTW/dbxMDm6nfZYD/AONXThXbq/ymfktdcGj9Oyshklx+J5zPDDIcFYCnCdaEJNlyyDS47LWLGjjOpo3UO9bmp2lmpVEjMEYOad4OxZ6l7NKAdLqlVw3c1vjitcUljHkSxt0tdstXQRyHU4KHYrup0W6lNoa3htO8naVaXa3nBRXKXdwxCrG4ufZVntAZQW/0Ts2pSIOZJJ7SUk/cHwL1ddEbaCuSlFPITekh+7QuvV/ORN0rdFLOO71QZv61uDjFYdzPkl2bEXpt4dwpIK9a5ZkXhU/4o7mfJeNvSr0x/a35JUcV3ynVLWaybrWjVYXATGzfjCzPvit0h/a1cm860RrYfyjfO5QMYg7kKaK2DCrXRS+KNCraxVqsp61CmG67g3WP3mAnPMd6wLL5q9L/AEj5KfZLxoF016XKGIk4eTVvjxmN+rZYTRa2FpRpqaW2I6kWuznnD/7afUNqG+lN4srXiXMc0xQAMEGDrZEjI/NVpttg2WYyMiC/5JC32UEubSqaxzMuk9fMx2Iyf90chBY2MIH6haeLlWaQ37SoUyKgLtcEBg2iIMnYMVIrW2nsbXHZ82IZX/bzVrvdJI1iGz0RgENjYOp9uOw+Frl5JiZtyVAr1A5xIAEnIZDgFbXHpE6gQCNZk5bR1FUpXoT8tBFFc+15BsIn2a9G1nUtV0h1oa/j+GGmRsyWwLUINFH1NcikJc3nZNMRhOPWte29bfwPWyl6Qk2TGA+rCf45L4wQtY8JNWXbetu6NPtA/wDZdtvW27W0O0H0KAdEPkf7RgWhfVjYumFZ1t4Ws5mgOADp47Vesehns097V2pxzlLu4YhQHOU27nYr0XuVZPaiRo/8CSWj/wAC9XXQ+wLkpveVG0sMUxkgzflrAccW+CMulzJpd6CF/WSXnAfXYhMpoJTbw6tKisvBo/M1dtvdvSHcVBdZQNwyTf7Lj+VLuk0ndO/8bVr76ZtcO4/JTqV/UdUc7ZsafkqB1nETPhgmhTA2j67VHQYVNWLAWmGkdDpH+0pp+ktH+P8AtVDyIOX13r0NA+LxA81Hl2L1fRW9bSZhHN19mwfNRHaR7AHqJqtOXmvSBlqk9X6KwhZ8KtJXnpLq03HVcCQQ0neVgXOlaXSWn920gEAOxmdo49SzJTbEjaxlt7rnvEnky6ewSXTVyumopLmq40avB1KrLIlzSMct/otWL4rnIM7AfmsTc1SKzD/EPHD1W4A287z9Ety2N1gkLofDnExEfVcG3Wg7W/2j1SFa0H84/tanhVHV1mOxOtrDZB7QfVChjfgf6TE2OQobrJaHZ1Dj2JUriqjKq4f1O+asGVhvMdToTvLfUhagBZkqGy56w/8A0vH9Tvmrm5btrBwm0vI7fmo37SP9yZVtdFsxGUd/mtGtbawkca2RT0VpuFPnO1l4nNGnzTSTJvC5mX3lR9MPwkEL7qDWPOOB4fUo36Yg8lggfflN2sfg7wexCzprge3YqqNqGRxx4TG7Jca7Tw7SvX0ZDTGJzMHDdIgZpmpYsYDncBET1Tkg9O6ddRld1JpWhuyQRxcfWFzUqbwO75qKyxYkS4mJGMZZ9icfTIEc6DlicDv4rxaFDJBwBacFVoygdYHmnRaBscBwOPZ3qC4DoieIPfJK9D4yA2ScB1wvaLVnO076T/anPeRGRnKDnOKbNp6QdhwjvTAtue+coPYTGR+ah3ta3mmRxxiVLYyTSzdMNJeANlCvq9g8ajRhMyc5G5UqcfO5NlqaMaGCguXnmMz9bkgumrzV4L1o4KyyapN2j71n8w8wtwGsAyGU5kHPtxWJusRWYYmHZb1rqD9b8juwj1QGVdhPvDA3QS41upoqZc0nxSfaccJHYBgoBpvBxJaOs+Qx7V7TtDgfjcd8bu0IXSU11Q3YCnC1ja9o4GZlc8qMTrN6gQPNROVacdUnry4zC5Ffa0AfyjfOE4yvaSqiRt/pCmcvrZNeY4g+St7lqHWEQMsw2fArOftB/NJ8Fc3DUlwwaOrdwUtG6iXqadxSOOiR+6SXOiH4Xckm7PauRm95U++7HylPAYhCu+9G3FxwPX6QMgjImKlkY7NoVXxh6vDOYjYQGdom7ck3RZ42GEdDdVLoBL3PS6AWPlwmfqxI4QLfoq45juhODRY7dYnZ1I3+5qXQCXual0Ap6IWJ8QBNhtIHnRAmYB7Qmn6JuH5ZR190UugEhdNLoBe8uFp6rJVICnRN2xvmuX6H1HbHRtR990UugEvdNLohW6VLF2eXchfO1X2dk5NIO4pt3s5dw8V9G+56XQCQual0AtACO6Dc9hN0vm53s9f0ZXrfZ7UOTSvo/wBz0ugF6bopdAKd1W2L56s3s+exwdtG5Thok+dvFHf3TS6AS90UugFm6PVyiYslrBQCBg0VcMmA47dnd2Jw6KOnaNxzHHAI3+56XQCXuil0AqdALYZ5BtqBrNFXHIT2JfZN0Eavh9Qjl7ppdALoXXT6IVegFr6oe7bQKOiTsM/mrm5NF4cJb3Ite6aXQCcpWJjcmhWECq7xGxTRSj3JYuTpgJKwCSIApKnOLjZX/9k="/>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54" name="AutoShape 6" descr="data:image/jpeg;base64,/9j/4AAQSkZJRgABAQAAAQABAAD/2wCEAAkGBhQSERUUExMUFRQWFxgYGBYXGBQYFhgXFhgVFBcUFxgXHCYeFxokHBQUHy8gIycpLCwsFR4xNTAqNSYrLCkBCQoKDgwOGg8PGiwgHyQsKSosKSosKSwqLCwqLCwsLCwsLCwsLCwsLCwpKSksLCksLCwsKSwpLCwsKSksLCksLP/AABEIAL4AuAMBIgACEQEDEQH/xAAcAAABBQEBAQAAAAAAAAAAAAAHAAMEBQYCAQj/xABGEAABAwEEBQkFBQcCBgMAAAABAAIRAwQFITEGEkFRYRMiUnGBkaGxwQcVMtHwFiMzQuEUJGJygpKyovFTY2RzwtIXQ0T/xAAaAQACAwEBAAAAAAAAAAAAAAAEBQECAwYA/8QALxEAAQQBAwIFAwQCAwAAAAAAAQACAxEEEiExE0EFFBUyUWFxgSIjM7FCkaHB8f/aAAwDAQACEQMRAD8AODnRmqu16Q06Zgrq/rVqUiUIr4vdxccUNNNoRmPj9XdFH7XU9yX2upoMi/D0vrJeMvx0YmT9bkP5sozyARobpbS+inftKxBL3y47duGOEfNP2TSFzTBOG/cqHLPZT5AIz/aRiaqaVU25hDRt6k7epM1rwJwJzWI8R3oqfTwiW/TOmE5Z9L6TzAz60Brzviox5BPV1bFxZL/fIIOSN69tsK3pordfQv2gYmXaUsGBCGFh0g5RodOO0cVzbbzdzcJxQXqBDtJXvTgiqzSJh2LytpNTaJOSG/vMxiVmtIdJHE6rTzW5nirRZzpHUF704Ixt00pE/qn2aUsJgBAChfj3OABMkwFsbJbS1oEydp3lbT5vTVneGAIp/aJibq6U0whha79LGzjJyVUL6cc3GYkrJmcXbrP08Iw/aynuS+1lP6KDXvl0ziT9YJe+jjj1wforUZaj08Ix/a+mptmv1j0DKl9Ow2TsPqtFo/fUgSTmBjlOwBT5s2quwQBaMbXSkq647RrU0ke12oWlTm6TSiaWH7rvQbvcc47EZtKWzS70Gr4AJIIkHA/UpdlpvgcKnjHtHaTPkmXnGAHOIxOGI3bYUjUiI+sZhMVBGsCSA6CHcYjHuQDU3XjHbu0bR1pzYdu7DYuKYBcBOtDYcQMzOAnfCfptPz6iB4rztl5WF2VyQWnMeWSlvCq7AYqADzVyWoGUU5SFV3rdorMy5wxafRZynT1cIywPet5Y7vfUMNa526BtOzr2rO6TWE0HklpxzBGTpOB3ZIqBzq0njsoLr/SCoV1XiKdQAnmugHhuK1gKG73YytrcF4crSE/E3mn0KjLhoB4/K206VLvG2cnTJ2nADiVmGmZ27+1daU3jrVQxpwZ/kc/kmrmY6rUbTAxdt3AYknslXih0R6lRzXHcK2uK6g0mpHBvqQrxWNS4alOmHBp1Q1p2YNJhpInCYULVQcxcXW5Va8P4Nqlt51nxuH0Uy5sDHLf4rsCS6RMzKValII39fZ17O5btoUFKhPcYnWAIbrBgE4cT8k5nHUPru8lDshealVrw0GWun+B2TR3Kzj/b04LeQaTSqHBwUWoZAI+t3kmaN6nlmMacKZk7tfb4eZUtzdYgfUZdSqWWTk7a9uzWB7wCisMNc/dL/EHFsYr5X0hou8GkCMiAe/FJRNA3zZhwwSTZgoUkTzZtTtIh92g1pLR1Xk7Djv24cUZtIPw0L77swdIgdqU5ztLk38PFhY44nPCIj19Ent+vWPkn7RYC1x2jfjtxXLgCRIEjsz3oIOB4TVN0zI4Yzx7SnNQzlhjJzx2fJeOAkYHOfkCvHGdigleT1hpzUGAy+vrgr5rJUK67GWCTmerrwVlRGPahZDblaqC1NOnydlYG67HObymPwl8/EDjEgxkqvSO7216LpbJDW69SQQ4v1i0/zCDjlitjYrA13JMJfq8kMCeAwHDas/etkDGV4B/EYNYfDg04OjM7ZjanE0Ray/p/SSQS/ubc2gfVsLg4tgkgwp1zV3UHknIiCPLxVzflGHB28QesbfFUlaJhYiTqtohPHSHhRq1lcSXTMknjJW89mtzxNZzQcyQcBqMxPefJZezU9YgCccO9EjReygNqN1ZDab8ZGGAE8erioc8uIYspZCIiraxM1hUbBqAtedrWABuAAOGEzlsCyjmZ/QRCtt2sY3mtLpovJgkSYzn62LBFqwzGaNIKEwnB+oj6LN6vxA8RgfI7EnZgbYBExPXvHWp14WSDrtx+uCrbVbQymXHYN2O4eaybvwjyQFHZR+9cT0WjjhrEme2FIJEF2ZiOzOP1VdabyPKNaBhyvJnjLAW+JKu7Ldk4v2RhwW0ttALlmxwNgJXdZfzGCDMbd3Yqi8qerbp3tYfCPRamQMgs9fjP3mkd7PJx+avgPuf8IbPH7P5R20UpAUpGToPeJSXmh7ps7D/C3yXqfs4XPSe5P6QfAhPe9qcCTIOJwLdgJAggzsRY0g+BCq+rvBJiR3HjtCVZxaDum2BdbKqZeTXCHNw2wQR6Fc1aNJ+TgCdh5vXnHWvKl1uHwkYDZLcPEJirQeMC2fHwEpaAz/Eptv3Un3ON+3A798qXZ7C1uQ2/QKqKFUicwRuJHeFaWO1y7VLiSRLcBiAGl2IABPOB71R7X1dqQ5TA1d0fi7/Jcgr2EMDSseKROslqa7VFJ7XnUEkFpMCBB7ys/pCG8gXjWJqP1jsbIBbqxsMN81k21Tvx8e9PutzzT1C4lrcmmcMIkT1+KOflh1k3uKq9ktZgmN4cCs9pFSJoEjNsHsyKw9V0lEa2UdZjhvBHgsAbCZgkArXDeNJBTZpaBurbROmXVgZwaCY2TkPNFLROjrF8g/AcR+XLEjah/ojYtTXJ4AeZ9FqKFsewENcWg4GDmNxWMkoE+rsFlks6jS1q3d6W5ga5tV/ONMwAcZxgQ3LYsDXrhjXOOTQXHqEk+Sc1lWX/AGxjaRY4F7qgLG02/E8uEQNw4qmrqOa0DYfkoWKEQNJtZ256NpsziyadSgajA8DMGsAZaeGsAf1V5pBYG/s9V0QQ0nugnyUW5dD2UTTqOc91RoxbI5PW4CNnotE5oIWmRM3qBzd657WrwxuDCD3WMs5bWrEU6T3U31KdRtUiGRSEPz2kiO1astXFK0Mc57GRNOAQMgSNaB2J2o4NaXOMAAk8AASfJYzymRwFUrxs0iybTBCpr+o8+i7i4f4lNaHaQ/tHKtd8TXl7R/A45dhgdqsdIGSykd1TzafkisaN0OSGuQ2S8S45c1FvQZ02VnVHckuNAT+7BJdGNlzruVYX/wDAhjflpbTDnvMNGZ9BvJ3InaQfhoLXmTabQXZ0qToY3Y+oMS88Bs60pzYw51ngJphOoUOSlRql/wB5U5jQCW05xAidapGZjHVyHEr2w3m2qCQHgjNrhBEjWHWCDgVxedfkrO9+oHENxG8HAz2Erm6KDGACmDqO504mcBBk4lKiGujLq+ybgnVpH5VgRrZtnrj1xTbmsaNYw0MJfOzAFrieEJyz12vMtcHNiJBBEgkRO9YvSi+qmpaaZPN5ZtMbIbql5HH4R3q2PC6V+nhVnmbE3UvbX7RyKn3dJpYNri7Wdxwwb4rT3NpBTtNPXbgR8TTm09mY4rKUNE7LWpDkbQDVIBxc2C4jEFuYxneudDLtrUrS5zhqspyyrM4yJjDcYPUj5sfHdGdAohARTTteNW4K37mwQeO8dkLxxMGY+f0EmDAnPOc98SvAeOG3MZ4diSJsFy8gGAZ81jrc9rarhP5vrYteXc3HZGOQ6lhr/MWh2eJEccAjMNtuI+isAD7jS2FxAciHDaSfGPRWQKq7laBQY3aG48JM4p+8XHUhsgk4Qc+GCFeLkIUuoKeHJmjZGNeXxLzhruxdHRHRHALmg46onOMVFvu9hZ6D6hzA5o3uODR5nsVmBxdob32WTqA1HsrVRb4vHkKFSrE6jZA3nIDqkhVehduqVbKH1HFzi9+J3SP1UvSlmtYq4/gJ7iCtBFpmEbvkBU16otQ+FmfZ5bHPdaS4y5xY8neSXz5rQ6UMc6x1gwwdSesAguHcFkfZu77ysP4Gn/V+qIBphzS05EEHqIIPmiss6MnV9kPjfrgr7oRaM3gaFobUElowfHQOBPZgexFK9qc0ZGxzT2SB6oZaOu5K2sa4YaxpuB2h0sIPgipaaX3DxGQEdhHyR2UQMiMoLHH7Dx/wiPoAf3f63JLn2f8A4B7Ek1SgqRptX1LM4jMiB2oTWui+lSpGnEmZBGZqRDuoZkbkUdPj9x3oVaS3qKIoOcHGmWwS0SWktaBI6g8dqBywSAAOUwwnCyT2XlIlzXUnuDnRqvcMAdach1Ed4VLdd8GlRpt5OrVc0OaRTEgBjnMBPHmnDgky8XVnONmpFpcIfXqDVaANoG0j0C4s93V7PUIoNbVY4DVLnRBjWJd2uJ/qS9sbQCH9964/8TNzySHN+1qXY6tCvV5rtVuDn0XSx3KtMB8bcDjG0CVX31c767LSKeLm2nWA6X3YBjjiE9Quynaav7xVbUqMHwUwWtaJg86JdjtlW1xsDXWgDIVoA4BjAFL5OjbmncAbfn57qoZ1RpcNjaF9exVKfxMe2N7SFeXDfdUVaI1/icGu1jIIb8M9jtXqAW9vK8WUmF1VwDdxxngBtKwtyWYWq2a7WBlJh19UZCDgOsn1RceV143Oe2gByg343Rka1rrJ7IkB2EwTMbsOG+c0o2QRvkZg5FeUsMQcer6BXdSsXCHOJI2mPQLnCnotNTzY34+YhRH3eC6SfAeClEL0KusjhWDflc0qQaFXXnb6tKoHQDZ9WHHa1+OqTwyHarRcWmyioxzDEOEfL0WkLgH24WqyNttApuwUXMZDnue44ku2ExLRuAM4LM6cPNQtpTDWU31ndnNb44dq1uWB/Q9SxOklTWrVx0jQoDqMvd/imGGNU5ceyCyzUWkd1rNGbLydlos26gJ63c71Uq+mTZqw/wCU/wDxJT9NsYbsO7AeS8trJpvG9jh3tKC1l0ur6okMpmn6Ieezf8eqP+X/AOTVvwQEPfZwP3ip/wBo/wCTEQnwi/Ef5/wELgfxfkoV6T0zSt1QjDnh47YcPFFiy1BUolwyfT1h/U3WQ59otmitTf0mQetpI8i1bjQR5dY6M9Et7AXNHgjZTriik7oWMaZJGInez/8AA7kl7oB+CexJOUlKWn/4A7UG7LfrQ/kapAz1XHLH8p3cEbdMrIalAgZ7PkvmbSppFRwIgg5FYSsbK0tKIhe6M6giI44Yie6CP1UG76OowMOOqcP5ZMNng0gIZ2W+61MQyq9o3AmO44KYNMLT/wAQYfwtnySs+HSCwCKTRufGeQVurHSrB5LhTDZxqaxLnNmQ0NODAB2dqq7dpbRs/KCl97Ue8uMfACYGJ/NEbFjLZe9at+JUc4bicO7JT7l0SrVyDGpT2vcPIZuW/lWM/VMR/wBLLzT3nTECmS+vba2JL3H+1o6sgERLjuhtnphjcT+Y7XHafQJy7bmp2dmrTb1u/M47yfTYp9x6MU7XaXCqxz2U6JdzHajp1sCDt2oOSbzLukzZv9oyKEY4Msm5XTRCVduAKv7w9mNBlDlaVa1tJ1dVoqNPxkASC3jvWNq2WrQtIovqve3VJh8AhCy4xZyUVBOya9BU6F61eAJxoS8olIhSKbIH1tTBCxlv0htBe5oqlrQ5wwAGAMeiKx4TJdKjzQW5qU8PEeqG942r94Dj8JthPZTFNvqVIbb3Cqya73jXbM6wEYEnzCqr2pF1kpVulWrT/URH+JTjFg6Z3PKV5j7aK7boj3hVIa2ATzhl4KJpbewo2Vx/O8ajRxIxPYJWNsmn9VtMNfTa8tiHEuB5uUxmotCpWvK1Ma89cYNYz8xA2eqyjwCx2qTgb/dQ/Na9ulnJXug1uFO1jWIAe0sk7zBHiAiYTJwCGOmd1chanaohj4czq2jsIUH3/aI1eXqRu1iiMjEGURKw9lhBknGuN47rXe0d7NSm3WHKtcTq7dUjGd2IGa2Wilj5OjRZuY2es4nxJQs0Wuh1ptALpLGkOqE8MhJzJOCMN2nnDrQ2QBEGQA3W63hJl1TEVey2+ggik7r9SkutCB92/wDm9Skno4SF3KsNIfgQj0p0eo2gnlGkO6bcHfI9qLekR+7QyvR+JSfPe5jraaTfBa1zacFgKvs2b+Wu6OLB6FOWb2b0wefVe7g0BvnK1YeumvS/z05Fav6TDycPNKFd+jdno/BSbrdJ3Od3nLsVi4LglIOQj3vebcbRbGBooCknBXWhFbVtNokOg2Y5AmOdtjLIqmBWj0FH3trP/Ts8eU+SMwf5QhM3+Fy3z2AUmA/weEfJCrTelF4tO+k4/wCqEWLQOaz+ZvkULdOnTeY4UPN6Pzfj6Jb4Z/KfsVVL0VBBJwA34QBtK8aVV6XhxsdXV3Nn+UESkkcYe8NPcp892lpd8BOUdKLM6oKbarS4nDOOqSIVFdwZ+0P5Ta9wGE86T+qwIeVstH6RcaRzaCHE7cjjxzT/AMo3H9p5SmPMdO1wOyn6TWI02uptEhtTAxtNAYforKxXEDYmWeoM247w4kukcQSrLSC1tqvEMcJtrXaxAAjkGMDTjgcCctoU80ELkyObTW/dbxMDm6nfZYD/AONXThXbq/ymfktdcGj9Oyshklx+J5zPDDIcFYCnCdaEJNlyyDS47LWLGjjOpo3UO9bmp2lmpVEjMEYOad4OxZ6l7NKAdLqlVw3c1vjitcUljHkSxt0tdstXQRyHU4KHYrup0W6lNoa3htO8naVaXa3nBRXKXdwxCrG4ufZVntAZQW/0Ts2pSIOZJJ7SUk/cHwL1ddEbaCuSlFPITekh+7QuvV/ORN0rdFLOO71QZv61uDjFYdzPkl2bEXpt4dwpIK9a5ZkXhU/4o7mfJeNvSr0x/a35JUcV3ynVLWaybrWjVYXATGzfjCzPvit0h/a1cm860RrYfyjfO5QMYg7kKaK2DCrXRS+KNCraxVqsp61CmG67g3WP3mAnPMd6wLL5q9L/AEj5KfZLxoF016XKGIk4eTVvjxmN+rZYTRa2FpRpqaW2I6kWuznnD/7afUNqG+lN4srXiXMc0xQAMEGDrZEjI/NVpttg2WYyMiC/5JC32UEubSqaxzMuk9fMx2Iyf90chBY2MIH6haeLlWaQ37SoUyKgLtcEBg2iIMnYMVIrW2nsbXHZ82IZX/bzVrvdJI1iGz0RgENjYOp9uOw+Frl5JiZtyVAr1A5xIAEnIZDgFbXHpE6gQCNZk5bR1FUpXoT8tBFFc+15BsIn2a9G1nUtV0h1oa/j+GGmRsyWwLUINFH1NcikJc3nZNMRhOPWte29bfwPWyl6Qk2TGA+rCf45L4wQtY8JNWXbetu6NPtA/wDZdtvW27W0O0H0KAdEPkf7RgWhfVjYumFZ1t4Ws5mgOADp47Vesehns097V2pxzlLu4YhQHOU27nYr0XuVZPaiRo/8CSWj/wAC9XXQ+wLkpveVG0sMUxkgzflrAccW+CMulzJpd6CF/WSXnAfXYhMpoJTbw6tKisvBo/M1dtvdvSHcVBdZQNwyTf7Lj+VLuk0ndO/8bVr76ZtcO4/JTqV/UdUc7ZsafkqB1nETPhgmhTA2j67VHQYVNWLAWmGkdDpH+0pp+ktH+P8AtVDyIOX13r0NA+LxA81Hl2L1fRW9bSZhHN19mwfNRHaR7AHqJqtOXmvSBlqk9X6KwhZ8KtJXnpLq03HVcCQQ0neVgXOlaXSWn920gEAOxmdo49SzJTbEjaxlt7rnvEnky6ewSXTVyumopLmq40avB1KrLIlzSMct/otWL4rnIM7AfmsTc1SKzD/EPHD1W4A287z9Ety2N1gkLofDnExEfVcG3Wg7W/2j1SFa0H84/tanhVHV1mOxOtrDZB7QfVChjfgf6TE2OQobrJaHZ1Dj2JUriqjKq4f1O+asGVhvMdToTvLfUhagBZkqGy56w/8A0vH9Tvmrm5btrBwm0vI7fmo37SP9yZVtdFsxGUd/mtGtbawkca2RT0VpuFPnO1l4nNGnzTSTJvC5mX3lR9MPwkEL7qDWPOOB4fUo36Yg8lggfflN2sfg7wexCzprge3YqqNqGRxx4TG7Jca7Tw7SvX0ZDTGJzMHDdIgZpmpYsYDncBET1Tkg9O6ddRld1JpWhuyQRxcfWFzUqbwO75qKyxYkS4mJGMZZ9icfTIEc6DlicDv4rxaFDJBwBacFVoygdYHmnRaBscBwOPZ3qC4DoieIPfJK9D4yA2ScB1wvaLVnO076T/anPeRGRnKDnOKbNp6QdhwjvTAtue+coPYTGR+ah3ta3mmRxxiVLYyTSzdMNJeANlCvq9g8ajRhMyc5G5UqcfO5NlqaMaGCguXnmMz9bkgumrzV4L1o4KyyapN2j71n8w8wtwGsAyGU5kHPtxWJusRWYYmHZb1rqD9b8juwj1QGVdhPvDA3QS41upoqZc0nxSfaccJHYBgoBpvBxJaOs+Qx7V7TtDgfjcd8bu0IXSU11Q3YCnC1ja9o4GZlc8qMTrN6gQPNROVacdUnry4zC5Ffa0AfyjfOE4yvaSqiRt/pCmcvrZNeY4g+St7lqHWEQMsw2fArOftB/NJ8Fc3DUlwwaOrdwUtG6iXqadxSOOiR+6SXOiH4Xckm7PauRm95U++7HylPAYhCu+9G3FxwPX6QMgjImKlkY7NoVXxh6vDOYjYQGdom7ck3RZ42GEdDdVLoBL3PS6AWPlwmfqxI4QLfoq45juhODRY7dYnZ1I3+5qXQCXual0Ap6IWJ8QBNhtIHnRAmYB7Qmn6JuH5ZR190UugEhdNLoBe8uFp6rJVICnRN2xvmuX6H1HbHRtR990UugEvdNLohW6VLF2eXchfO1X2dk5NIO4pt3s5dw8V9G+56XQCQual0AtACO6Dc9hN0vm53s9f0ZXrfZ7UOTSvo/wBz0ugF6bopdAKd1W2L56s3s+exwdtG5Thok+dvFHf3TS6AS90UugFm6PVyiYslrBQCBg0VcMmA47dnd2Jw6KOnaNxzHHAI3+56XQCXuil0AqdALYZ5BtqBrNFXHIT2JfZN0Eavh9Qjl7ppdALoXXT6IVegFr6oe7bQKOiTsM/mrm5NF4cJb3Ite6aXQCcpWJjcmhWECq7xGxTRSj3JYuTpgJKwCSIApKnOLjZX/9k="/>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56" name="AutoShape 8" descr="data:image/jpeg;base64,/9j/4AAQSkZJRgABAQAAAQABAAD/2wCEAAkGBhQSERUUExMUFRQWFxgYGBYXGBQYFhgXFhgVFBcUFxgXHCYeFxokHBQUHy8gIycpLCwsFR4xNTAqNSYrLCkBCQoKDgwOGg8PGiwgHyQsKSosKSosKSwqLCwqLCwsLCwsLCwsLCwsLCwpKSksLCksLCwsKSwpLCwsKSksLCksLP/AABEIAL4AuAMBIgACEQEDEQH/xAAcAAABBQEBAQAAAAAAAAAAAAAHAAMEBQYCAQj/xABGEAABAwEEBQkFBQcCBgMAAAABAAIRAwQFITEGEkFRYRMiUnGBkaGxwQcVMtHwFiMzQuEUJGJygpKyovFTY2RzwtIXQ0T/xAAaAQACAwEBAAAAAAAAAAAAAAAEBQECAwYA/8QALxEAAQQBAwIFAwQCAwAAAAAAAQACAxEEEiExE0EFFBUyUWFxgSIjM7FCkaHB8f/aAAwDAQACEQMRAD8AODnRmqu16Q06Zgrq/rVqUiUIr4vdxccUNNNoRmPj9XdFH7XU9yX2upoMi/D0vrJeMvx0YmT9bkP5sozyARobpbS+inftKxBL3y47duGOEfNP2TSFzTBOG/cqHLPZT5AIz/aRiaqaVU25hDRt6k7epM1rwJwJzWI8R3oqfTwiW/TOmE5Z9L6TzAz60Brzviox5BPV1bFxZL/fIIOSN69tsK3pordfQv2gYmXaUsGBCGFh0g5RodOO0cVzbbzdzcJxQXqBDtJXvTgiqzSJh2LytpNTaJOSG/vMxiVmtIdJHE6rTzW5nirRZzpHUF704Ixt00pE/qn2aUsJgBAChfj3OABMkwFsbJbS1oEydp3lbT5vTVneGAIp/aJibq6U0whha79LGzjJyVUL6cc3GYkrJmcXbrP08Iw/aynuS+1lP6KDXvl0ziT9YJe+jjj1wforUZaj08Ix/a+mptmv1j0DKl9Ow2TsPqtFo/fUgSTmBjlOwBT5s2quwQBaMbXSkq647RrU0ke12oWlTm6TSiaWH7rvQbvcc47EZtKWzS70Gr4AJIIkHA/UpdlpvgcKnjHtHaTPkmXnGAHOIxOGI3bYUjUiI+sZhMVBGsCSA6CHcYjHuQDU3XjHbu0bR1pzYdu7DYuKYBcBOtDYcQMzOAnfCfptPz6iB4rztl5WF2VyQWnMeWSlvCq7AYqADzVyWoGUU5SFV3rdorMy5wxafRZynT1cIywPet5Y7vfUMNa526BtOzr2rO6TWE0HklpxzBGTpOB3ZIqBzq0njsoLr/SCoV1XiKdQAnmugHhuK1gKG73YytrcF4crSE/E3mn0KjLhoB4/K206VLvG2cnTJ2nADiVmGmZ27+1daU3jrVQxpwZ/kc/kmrmY6rUbTAxdt3AYknslXih0R6lRzXHcK2uK6g0mpHBvqQrxWNS4alOmHBp1Q1p2YNJhpInCYULVQcxcXW5Va8P4Nqlt51nxuH0Uy5sDHLf4rsCS6RMzKValII39fZ17O5btoUFKhPcYnWAIbrBgE4cT8k5nHUPru8lDshealVrw0GWun+B2TR3Kzj/b04LeQaTSqHBwUWoZAI+t3kmaN6nlmMacKZk7tfb4eZUtzdYgfUZdSqWWTk7a9uzWB7wCisMNc/dL/EHFsYr5X0hou8GkCMiAe/FJRNA3zZhwwSTZgoUkTzZtTtIh92g1pLR1Xk7Djv24cUZtIPw0L77swdIgdqU5ztLk38PFhY44nPCIj19Ent+vWPkn7RYC1x2jfjtxXLgCRIEjsz3oIOB4TVN0zI4Yzx7SnNQzlhjJzx2fJeOAkYHOfkCvHGdigleT1hpzUGAy+vrgr5rJUK67GWCTmerrwVlRGPahZDblaqC1NOnydlYG67HObymPwl8/EDjEgxkqvSO7216LpbJDW69SQQ4v1i0/zCDjlitjYrA13JMJfq8kMCeAwHDas/etkDGV4B/EYNYfDg04OjM7ZjanE0Ray/p/SSQS/ubc2gfVsLg4tgkgwp1zV3UHknIiCPLxVzflGHB28QesbfFUlaJhYiTqtohPHSHhRq1lcSXTMknjJW89mtzxNZzQcyQcBqMxPefJZezU9YgCccO9EjReygNqN1ZDab8ZGGAE8erioc8uIYspZCIiraxM1hUbBqAtedrWABuAAOGEzlsCyjmZ/QRCtt2sY3mtLpovJgkSYzn62LBFqwzGaNIKEwnB+oj6LN6vxA8RgfI7EnZgbYBExPXvHWp14WSDrtx+uCrbVbQymXHYN2O4eaybvwjyQFHZR+9cT0WjjhrEme2FIJEF2ZiOzOP1VdabyPKNaBhyvJnjLAW+JKu7Ldk4v2RhwW0ttALlmxwNgJXdZfzGCDMbd3Yqi8qerbp3tYfCPRamQMgs9fjP3mkd7PJx+avgPuf8IbPH7P5R20UpAUpGToPeJSXmh7ps7D/C3yXqfs4XPSe5P6QfAhPe9qcCTIOJwLdgJAggzsRY0g+BCq+rvBJiR3HjtCVZxaDum2BdbKqZeTXCHNw2wQR6Fc1aNJ+TgCdh5vXnHWvKl1uHwkYDZLcPEJirQeMC2fHwEpaAz/Eptv3Un3ON+3A798qXZ7C1uQ2/QKqKFUicwRuJHeFaWO1y7VLiSRLcBiAGl2IABPOB71R7X1dqQ5TA1d0fi7/Jcgr2EMDSseKROslqa7VFJ7XnUEkFpMCBB7ys/pCG8gXjWJqP1jsbIBbqxsMN81k21Tvx8e9PutzzT1C4lrcmmcMIkT1+KOflh1k3uKq9ktZgmN4cCs9pFSJoEjNsHsyKw9V0lEa2UdZjhvBHgsAbCZgkArXDeNJBTZpaBurbROmXVgZwaCY2TkPNFLROjrF8g/AcR+XLEjah/ojYtTXJ4AeZ9FqKFsewENcWg4GDmNxWMkoE+rsFlks6jS1q3d6W5ga5tV/ONMwAcZxgQ3LYsDXrhjXOOTQXHqEk+Sc1lWX/AGxjaRY4F7qgLG02/E8uEQNw4qmrqOa0DYfkoWKEQNJtZ256NpsziyadSgajA8DMGsAZaeGsAf1V5pBYG/s9V0QQ0nugnyUW5dD2UTTqOc91RoxbI5PW4CNnotE5oIWmRM3qBzd657WrwxuDCD3WMs5bWrEU6T3U31KdRtUiGRSEPz2kiO1astXFK0Mc57GRNOAQMgSNaB2J2o4NaXOMAAk8AASfJYzymRwFUrxs0iybTBCpr+o8+i7i4f4lNaHaQ/tHKtd8TXl7R/A45dhgdqsdIGSykd1TzafkisaN0OSGuQ2S8S45c1FvQZ02VnVHckuNAT+7BJdGNlzruVYX/wDAhjflpbTDnvMNGZ9BvJ3InaQfhoLXmTabQXZ0qToY3Y+oMS88Bs60pzYw51ngJphOoUOSlRql/wB5U5jQCW05xAidapGZjHVyHEr2w3m2qCQHgjNrhBEjWHWCDgVxedfkrO9+oHENxG8HAz2Erm6KDGACmDqO504mcBBk4lKiGujLq+ybgnVpH5VgRrZtnrj1xTbmsaNYw0MJfOzAFrieEJyz12vMtcHNiJBBEgkRO9YvSi+qmpaaZPN5ZtMbIbql5HH4R3q2PC6V+nhVnmbE3UvbX7RyKn3dJpYNri7Wdxwwb4rT3NpBTtNPXbgR8TTm09mY4rKUNE7LWpDkbQDVIBxc2C4jEFuYxneudDLtrUrS5zhqspyyrM4yJjDcYPUj5sfHdGdAohARTTteNW4K37mwQeO8dkLxxMGY+f0EmDAnPOc98SvAeOG3MZ4diSJsFy8gGAZ81jrc9rarhP5vrYteXc3HZGOQ6lhr/MWh2eJEccAjMNtuI+isAD7jS2FxAciHDaSfGPRWQKq7laBQY3aG48JM4p+8XHUhsgk4Qc+GCFeLkIUuoKeHJmjZGNeXxLzhruxdHRHRHALmg46onOMVFvu9hZ6D6hzA5o3uODR5nsVmBxdob32WTqA1HsrVRb4vHkKFSrE6jZA3nIDqkhVehduqVbKH1HFzi9+J3SP1UvSlmtYq4/gJ7iCtBFpmEbvkBU16otQ+FmfZ5bHPdaS4y5xY8neSXz5rQ6UMc6x1gwwdSesAguHcFkfZu77ysP4Gn/V+qIBphzS05EEHqIIPmiss6MnV9kPjfrgr7oRaM3gaFobUElowfHQOBPZgexFK9qc0ZGxzT2SB6oZaOu5K2sa4YaxpuB2h0sIPgipaaX3DxGQEdhHyR2UQMiMoLHH7Dx/wiPoAf3f63JLn2f8A4B7Ek1SgqRptX1LM4jMiB2oTWui+lSpGnEmZBGZqRDuoZkbkUdPj9x3oVaS3qKIoOcHGmWwS0SWktaBI6g8dqBywSAAOUwwnCyT2XlIlzXUnuDnRqvcMAdach1Ed4VLdd8GlRpt5OrVc0OaRTEgBjnMBPHmnDgky8XVnONmpFpcIfXqDVaANoG0j0C4s93V7PUIoNbVY4DVLnRBjWJd2uJ/qS9sbQCH9964/8TNzySHN+1qXY6tCvV5rtVuDn0XSx3KtMB8bcDjG0CVX31c767LSKeLm2nWA6X3YBjjiE9Quynaav7xVbUqMHwUwWtaJg86JdjtlW1xsDXWgDIVoA4BjAFL5OjbmncAbfn57qoZ1RpcNjaF9exVKfxMe2N7SFeXDfdUVaI1/icGu1jIIb8M9jtXqAW9vK8WUmF1VwDdxxngBtKwtyWYWq2a7WBlJh19UZCDgOsn1RceV143Oe2gByg343Rka1rrJ7IkB2EwTMbsOG+c0o2QRvkZg5FeUsMQcer6BXdSsXCHOJI2mPQLnCnotNTzY34+YhRH3eC6SfAeClEL0KusjhWDflc0qQaFXXnb6tKoHQDZ9WHHa1+OqTwyHarRcWmyioxzDEOEfL0WkLgH24WqyNttApuwUXMZDnue44ku2ExLRuAM4LM6cPNQtpTDWU31ndnNb44dq1uWB/Q9SxOklTWrVx0jQoDqMvd/imGGNU5ceyCyzUWkd1rNGbLydlos26gJ63c71Uq+mTZqw/wCU/wDxJT9NsYbsO7AeS8trJpvG9jh3tKC1l0ur6okMpmn6Ieezf8eqP+X/AOTVvwQEPfZwP3ip/wBo/wCTEQnwi/Ef5/wELgfxfkoV6T0zSt1QjDnh47YcPFFiy1BUolwyfT1h/U3WQ59otmitTf0mQetpI8i1bjQR5dY6M9Et7AXNHgjZTriik7oWMaZJGInez/8AA7kl7oB+CexJOUlKWn/4A7UG7LfrQ/kapAz1XHLH8p3cEbdMrIalAgZ7PkvmbSppFRwIgg5FYSsbK0tKIhe6M6giI44Yie6CP1UG76OowMOOqcP5ZMNng0gIZ2W+61MQyq9o3AmO44KYNMLT/wAQYfwtnySs+HSCwCKTRufGeQVurHSrB5LhTDZxqaxLnNmQ0NODAB2dqq7dpbRs/KCl97Ue8uMfACYGJ/NEbFjLZe9at+JUc4bicO7JT7l0SrVyDGpT2vcPIZuW/lWM/VMR/wBLLzT3nTECmS+vba2JL3H+1o6sgERLjuhtnphjcT+Y7XHafQJy7bmp2dmrTb1u/M47yfTYp9x6MU7XaXCqxz2U6JdzHajp1sCDt2oOSbzLukzZv9oyKEY4Msm5XTRCVduAKv7w9mNBlDlaVa1tJ1dVoqNPxkASC3jvWNq2WrQtIovqve3VJh8AhCy4xZyUVBOya9BU6F61eAJxoS8olIhSKbIH1tTBCxlv0htBe5oqlrQ5wwAGAMeiKx4TJdKjzQW5qU8PEeqG942r94Dj8JthPZTFNvqVIbb3Cqya73jXbM6wEYEnzCqr2pF1kpVulWrT/URH+JTjFg6Z3PKV5j7aK7boj3hVIa2ATzhl4KJpbewo2Vx/O8ajRxIxPYJWNsmn9VtMNfTa8tiHEuB5uUxmotCpWvK1Ma89cYNYz8xA2eqyjwCx2qTgb/dQ/Na9ulnJXug1uFO1jWIAe0sk7zBHiAiYTJwCGOmd1chanaohj4czq2jsIUH3/aI1eXqRu1iiMjEGURKw9lhBknGuN47rXe0d7NSm3WHKtcTq7dUjGd2IGa2Wilj5OjRZuY2es4nxJQs0Wuh1ptALpLGkOqE8MhJzJOCMN2nnDrQ2QBEGQA3W63hJl1TEVey2+ggik7r9SkutCB92/wDm9Skno4SF3KsNIfgQj0p0eo2gnlGkO6bcHfI9qLekR+7QyvR+JSfPe5jraaTfBa1zacFgKvs2b+Wu6OLB6FOWb2b0wefVe7g0BvnK1YeumvS/z05Fav6TDycPNKFd+jdno/BSbrdJ3Od3nLsVi4LglIOQj3vebcbRbGBooCknBXWhFbVtNokOg2Y5AmOdtjLIqmBWj0FH3trP/Ts8eU+SMwf5QhM3+Fy3z2AUmA/weEfJCrTelF4tO+k4/wCqEWLQOaz+ZvkULdOnTeY4UPN6Pzfj6Jb4Z/KfsVVL0VBBJwA34QBtK8aVV6XhxsdXV3Nn+UESkkcYe8NPcp892lpd8BOUdKLM6oKbarS4nDOOqSIVFdwZ+0P5Ta9wGE86T+qwIeVstH6RcaRzaCHE7cjjxzT/AMo3H9p5SmPMdO1wOyn6TWI02uptEhtTAxtNAYforKxXEDYmWeoM247w4kukcQSrLSC1tqvEMcJtrXaxAAjkGMDTjgcCctoU80ELkyObTW/dbxMDm6nfZYD/AONXThXbq/ymfktdcGj9Oyshklx+J5zPDDIcFYCnCdaEJNlyyDS47LWLGjjOpo3UO9bmp2lmpVEjMEYOad4OxZ6l7NKAdLqlVw3c1vjitcUljHkSxt0tdstXQRyHU4KHYrup0W6lNoa3htO8naVaXa3nBRXKXdwxCrG4ufZVntAZQW/0Ts2pSIOZJJ7SUk/cHwL1ddEbaCuSlFPITekh+7QuvV/ORN0rdFLOO71QZv61uDjFYdzPkl2bEXpt4dwpIK9a5ZkXhU/4o7mfJeNvSr0x/a35JUcV3ynVLWaybrWjVYXATGzfjCzPvit0h/a1cm860RrYfyjfO5QMYg7kKaK2DCrXRS+KNCraxVqsp61CmG67g3WP3mAnPMd6wLL5q9L/AEj5KfZLxoF016XKGIk4eTVvjxmN+rZYTRa2FpRpqaW2I6kWuznnD/7afUNqG+lN4srXiXMc0xQAMEGDrZEjI/NVpttg2WYyMiC/5JC32UEubSqaxzMuk9fMx2Iyf90chBY2MIH6haeLlWaQ37SoUyKgLtcEBg2iIMnYMVIrW2nsbXHZ82IZX/bzVrvdJI1iGz0RgENjYOp9uOw+Frl5JiZtyVAr1A5xIAEnIZDgFbXHpE6gQCNZk5bR1FUpXoT8tBFFc+15BsIn2a9G1nUtV0h1oa/j+GGmRsyWwLUINFH1NcikJc3nZNMRhOPWte29bfwPWyl6Qk2TGA+rCf45L4wQtY8JNWXbetu6NPtA/wDZdtvW27W0O0H0KAdEPkf7RgWhfVjYumFZ1t4Ws5mgOADp47Vesehns097V2pxzlLu4YhQHOU27nYr0XuVZPaiRo/8CSWj/wAC9XXQ+wLkpveVG0sMUxkgzflrAccW+CMulzJpd6CF/WSXnAfXYhMpoJTbw6tKisvBo/M1dtvdvSHcVBdZQNwyTf7Lj+VLuk0ndO/8bVr76ZtcO4/JTqV/UdUc7ZsafkqB1nETPhgmhTA2j67VHQYVNWLAWmGkdDpH+0pp+ktH+P8AtVDyIOX13r0NA+LxA81Hl2L1fRW9bSZhHN19mwfNRHaR7AHqJqtOXmvSBlqk9X6KwhZ8KtJXnpLq03HVcCQQ0neVgXOlaXSWn920gEAOxmdo49SzJTbEjaxlt7rnvEnky6ewSXTVyumopLmq40avB1KrLIlzSMct/otWL4rnIM7AfmsTc1SKzD/EPHD1W4A287z9Ety2N1gkLofDnExEfVcG3Wg7W/2j1SFa0H84/tanhVHV1mOxOtrDZB7QfVChjfgf6TE2OQobrJaHZ1Dj2JUriqjKq4f1O+asGVhvMdToTvLfUhagBZkqGy56w/8A0vH9Tvmrm5btrBwm0vI7fmo37SP9yZVtdFsxGUd/mtGtbawkca2RT0VpuFPnO1l4nNGnzTSTJvC5mX3lR9MPwkEL7qDWPOOB4fUo36Yg8lggfflN2sfg7wexCzprge3YqqNqGRxx4TG7Jca7Tw7SvX0ZDTGJzMHDdIgZpmpYsYDncBET1Tkg9O6ddRld1JpWhuyQRxcfWFzUqbwO75qKyxYkS4mJGMZZ9icfTIEc6DlicDv4rxaFDJBwBacFVoygdYHmnRaBscBwOPZ3qC4DoieIPfJK9D4yA2ScB1wvaLVnO076T/anPeRGRnKDnOKbNp6QdhwjvTAtue+coPYTGR+ah3ta3mmRxxiVLYyTSzdMNJeANlCvq9g8ajRhMyc5G5UqcfO5NlqaMaGCguXnmMz9bkgumrzV4L1o4KyyapN2j71n8w8wtwGsAyGU5kHPtxWJusRWYYmHZb1rqD9b8juwj1QGVdhPvDA3QS41upoqZc0nxSfaccJHYBgoBpvBxJaOs+Qx7V7TtDgfjcd8bu0IXSU11Q3YCnC1ja9o4GZlc8qMTrN6gQPNROVacdUnry4zC5Ffa0AfyjfOE4yvaSqiRt/pCmcvrZNeY4g+St7lqHWEQMsw2fArOftB/NJ8Fc3DUlwwaOrdwUtG6iXqadxSOOiR+6SXOiH4Xckm7PauRm95U++7HylPAYhCu+9G3FxwPX6QMgjImKlkY7NoVXxh6vDOYjYQGdom7ck3RZ42GEdDdVLoBL3PS6AWPlwmfqxI4QLfoq45juhODRY7dYnZ1I3+5qXQCXual0Ap6IWJ8QBNhtIHnRAmYB7Qmn6JuH5ZR190UugEhdNLoBe8uFp6rJVICnRN2xvmuX6H1HbHRtR990UugEvdNLohW6VLF2eXchfO1X2dk5NIO4pt3s5dw8V9G+56XQCQual0AtACO6Dc9hN0vm53s9f0ZXrfZ7UOTSvo/wBz0ugF6bopdAKd1W2L56s3s+exwdtG5Thok+dvFHf3TS6AS90UugFm6PVyiYslrBQCBg0VcMmA47dnd2Jw6KOnaNxzHHAI3+56XQCXuil0AqdALYZ5BtqBrNFXHIT2JfZN0Eavh9Qjl7ppdALoXXT6IVegFr6oe7bQKOiTsM/mrm5NF4cJb3Ite6aXQCcpWJjcmhWECq7xGxTRSj3JYuTpgJKwCSIApKnOLjZX/9k="/>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58" name="AutoShape 10" descr="data:image/jpeg;base64,/9j/4AAQSkZJRgABAQAAAQABAAD/2wCEAAkGBhQSERUUExMUFRQWFxgYGBYXGBQYFhgXFhgVFBcUFxgXHCYeFxokHBQUHy8gIycpLCwsFR4xNTAqNSYrLCkBCQoKDgwOGg8PGiwgHyQsKSosKSosKSwqLCwqLCwsLCwsLCwsLCwsLCwpKSksLCksLCwsKSwpLCwsKSksLCksLP/AABEIAL4AuAMBIgACEQEDEQH/xAAcAAABBQEBAQAAAAAAAAAAAAAHAAMEBQYCAQj/xABGEAABAwEEBQkFBQcCBgMAAAABAAIRAwQFITEGEkFRYRMiUnGBkaGxwQcVMtHwFiMzQuEUJGJygpKyovFTY2RzwtIXQ0T/xAAaAQACAwEBAAAAAAAAAAAAAAAEBQECAwYA/8QALxEAAQQBAwIFAwQCAwAAAAAAAQACAxEEEiExE0EFFBUyUWFxgSIjM7FCkaHB8f/aAAwDAQACEQMRAD8AODnRmqu16Q06Zgrq/rVqUiUIr4vdxccUNNNoRmPj9XdFH7XU9yX2upoMi/D0vrJeMvx0YmT9bkP5sozyARobpbS+inftKxBL3y47duGOEfNP2TSFzTBOG/cqHLPZT5AIz/aRiaqaVU25hDRt6k7epM1rwJwJzWI8R3oqfTwiW/TOmE5Z9L6TzAz60Brzviox5BPV1bFxZL/fIIOSN69tsK3pordfQv2gYmXaUsGBCGFh0g5RodOO0cVzbbzdzcJxQXqBDtJXvTgiqzSJh2LytpNTaJOSG/vMxiVmtIdJHE6rTzW5nirRZzpHUF704Ixt00pE/qn2aUsJgBAChfj3OABMkwFsbJbS1oEydp3lbT5vTVneGAIp/aJibq6U0whha79LGzjJyVUL6cc3GYkrJmcXbrP08Iw/aynuS+1lP6KDXvl0ziT9YJe+jjj1wforUZaj08Ix/a+mptmv1j0DKl9Ow2TsPqtFo/fUgSTmBjlOwBT5s2quwQBaMbXSkq647RrU0ke12oWlTm6TSiaWH7rvQbvcc47EZtKWzS70Gr4AJIIkHA/UpdlpvgcKnjHtHaTPkmXnGAHOIxOGI3bYUjUiI+sZhMVBGsCSA6CHcYjHuQDU3XjHbu0bR1pzYdu7DYuKYBcBOtDYcQMzOAnfCfptPz6iB4rztl5WF2VyQWnMeWSlvCq7AYqADzVyWoGUU5SFV3rdorMy5wxafRZynT1cIywPet5Y7vfUMNa526BtOzr2rO6TWE0HklpxzBGTpOB3ZIqBzq0njsoLr/SCoV1XiKdQAnmugHhuK1gKG73YytrcF4crSE/E3mn0KjLhoB4/K206VLvG2cnTJ2nADiVmGmZ27+1daU3jrVQxpwZ/kc/kmrmY6rUbTAxdt3AYknslXih0R6lRzXHcK2uK6g0mpHBvqQrxWNS4alOmHBp1Q1p2YNJhpInCYULVQcxcXW5Va8P4Nqlt51nxuH0Uy5sDHLf4rsCS6RMzKValII39fZ17O5btoUFKhPcYnWAIbrBgE4cT8k5nHUPru8lDshealVrw0GWun+B2TR3Kzj/b04LeQaTSqHBwUWoZAI+t3kmaN6nlmMacKZk7tfb4eZUtzdYgfUZdSqWWTk7a9uzWB7wCisMNc/dL/EHFsYr5X0hou8GkCMiAe/FJRNA3zZhwwSTZgoUkTzZtTtIh92g1pLR1Xk7Djv24cUZtIPw0L77swdIgdqU5ztLk38PFhY44nPCIj19Ent+vWPkn7RYC1x2jfjtxXLgCRIEjsz3oIOB4TVN0zI4Yzx7SnNQzlhjJzx2fJeOAkYHOfkCvHGdigleT1hpzUGAy+vrgr5rJUK67GWCTmerrwVlRGPahZDblaqC1NOnydlYG67HObymPwl8/EDjEgxkqvSO7216LpbJDW69SQQ4v1i0/zCDjlitjYrA13JMJfq8kMCeAwHDas/etkDGV4B/EYNYfDg04OjM7ZjanE0Ray/p/SSQS/ubc2gfVsLg4tgkgwp1zV3UHknIiCPLxVzflGHB28QesbfFUlaJhYiTqtohPHSHhRq1lcSXTMknjJW89mtzxNZzQcyQcBqMxPefJZezU9YgCccO9EjReygNqN1ZDab8ZGGAE8erioc8uIYspZCIiraxM1hUbBqAtedrWABuAAOGEzlsCyjmZ/QRCtt2sY3mtLpovJgkSYzn62LBFqwzGaNIKEwnB+oj6LN6vxA8RgfI7EnZgbYBExPXvHWp14WSDrtx+uCrbVbQymXHYN2O4eaybvwjyQFHZR+9cT0WjjhrEme2FIJEF2ZiOzOP1VdabyPKNaBhyvJnjLAW+JKu7Ldk4v2RhwW0ttALlmxwNgJXdZfzGCDMbd3Yqi8qerbp3tYfCPRamQMgs9fjP3mkd7PJx+avgPuf8IbPH7P5R20UpAUpGToPeJSXmh7ps7D/C3yXqfs4XPSe5P6QfAhPe9qcCTIOJwLdgJAggzsRY0g+BCq+rvBJiR3HjtCVZxaDum2BdbKqZeTXCHNw2wQR6Fc1aNJ+TgCdh5vXnHWvKl1uHwkYDZLcPEJirQeMC2fHwEpaAz/Eptv3Un3ON+3A798qXZ7C1uQ2/QKqKFUicwRuJHeFaWO1y7VLiSRLcBiAGl2IABPOB71R7X1dqQ5TA1d0fi7/Jcgr2EMDSseKROslqa7VFJ7XnUEkFpMCBB7ys/pCG8gXjWJqP1jsbIBbqxsMN81k21Tvx8e9PutzzT1C4lrcmmcMIkT1+KOflh1k3uKq9ktZgmN4cCs9pFSJoEjNsHsyKw9V0lEa2UdZjhvBHgsAbCZgkArXDeNJBTZpaBurbROmXVgZwaCY2TkPNFLROjrF8g/AcR+XLEjah/ojYtTXJ4AeZ9FqKFsewENcWg4GDmNxWMkoE+rsFlks6jS1q3d6W5ga5tV/ONMwAcZxgQ3LYsDXrhjXOOTQXHqEk+Sc1lWX/AGxjaRY4F7qgLG02/E8uEQNw4qmrqOa0DYfkoWKEQNJtZ256NpsziyadSgajA8DMGsAZaeGsAf1V5pBYG/s9V0QQ0nugnyUW5dD2UTTqOc91RoxbI5PW4CNnotE5oIWmRM3qBzd657WrwxuDCD3WMs5bWrEU6T3U31KdRtUiGRSEPz2kiO1astXFK0Mc57GRNOAQMgSNaB2J2o4NaXOMAAk8AASfJYzymRwFUrxs0iybTBCpr+o8+i7i4f4lNaHaQ/tHKtd8TXl7R/A45dhgdqsdIGSykd1TzafkisaN0OSGuQ2S8S45c1FvQZ02VnVHckuNAT+7BJdGNlzruVYX/wDAhjflpbTDnvMNGZ9BvJ3InaQfhoLXmTabQXZ0qToY3Y+oMS88Bs60pzYw51ngJphOoUOSlRql/wB5U5jQCW05xAidapGZjHVyHEr2w3m2qCQHgjNrhBEjWHWCDgVxedfkrO9+oHENxG8HAz2Erm6KDGACmDqO504mcBBk4lKiGujLq+ybgnVpH5VgRrZtnrj1xTbmsaNYw0MJfOzAFrieEJyz12vMtcHNiJBBEgkRO9YvSi+qmpaaZPN5ZtMbIbql5HH4R3q2PC6V+nhVnmbE3UvbX7RyKn3dJpYNri7Wdxwwb4rT3NpBTtNPXbgR8TTm09mY4rKUNE7LWpDkbQDVIBxc2C4jEFuYxneudDLtrUrS5zhqspyyrM4yJjDcYPUj5sfHdGdAohARTTteNW4K37mwQeO8dkLxxMGY+f0EmDAnPOc98SvAeOG3MZ4diSJsFy8gGAZ81jrc9rarhP5vrYteXc3HZGOQ6lhr/MWh2eJEccAjMNtuI+isAD7jS2FxAciHDaSfGPRWQKq7laBQY3aG48JM4p+8XHUhsgk4Qc+GCFeLkIUuoKeHJmjZGNeXxLzhruxdHRHRHALmg46onOMVFvu9hZ6D6hzA5o3uODR5nsVmBxdob32WTqA1HsrVRb4vHkKFSrE6jZA3nIDqkhVehduqVbKH1HFzi9+J3SP1UvSlmtYq4/gJ7iCtBFpmEbvkBU16otQ+FmfZ5bHPdaS4y5xY8neSXz5rQ6UMc6x1gwwdSesAguHcFkfZu77ysP4Gn/V+qIBphzS05EEHqIIPmiss6MnV9kPjfrgr7oRaM3gaFobUElowfHQOBPZgexFK9qc0ZGxzT2SB6oZaOu5K2sa4YaxpuB2h0sIPgipaaX3DxGQEdhHyR2UQMiMoLHH7Dx/wiPoAf3f63JLn2f8A4B7Ek1SgqRptX1LM4jMiB2oTWui+lSpGnEmZBGZqRDuoZkbkUdPj9x3oVaS3qKIoOcHGmWwS0SWktaBI6g8dqBywSAAOUwwnCyT2XlIlzXUnuDnRqvcMAdach1Ed4VLdd8GlRpt5OrVc0OaRTEgBjnMBPHmnDgky8XVnONmpFpcIfXqDVaANoG0j0C4s93V7PUIoNbVY4DVLnRBjWJd2uJ/qS9sbQCH9964/8TNzySHN+1qXY6tCvV5rtVuDn0XSx3KtMB8bcDjG0CVX31c767LSKeLm2nWA6X3YBjjiE9Quynaav7xVbUqMHwUwWtaJg86JdjtlW1xsDXWgDIVoA4BjAFL5OjbmncAbfn57qoZ1RpcNjaF9exVKfxMe2N7SFeXDfdUVaI1/icGu1jIIb8M9jtXqAW9vK8WUmF1VwDdxxngBtKwtyWYWq2a7WBlJh19UZCDgOsn1RceV143Oe2gByg343Rka1rrJ7IkB2EwTMbsOG+c0o2QRvkZg5FeUsMQcer6BXdSsXCHOJI2mPQLnCnotNTzY34+YhRH3eC6SfAeClEL0KusjhWDflc0qQaFXXnb6tKoHQDZ9WHHa1+OqTwyHarRcWmyioxzDEOEfL0WkLgH24WqyNttApuwUXMZDnue44ku2ExLRuAM4LM6cPNQtpTDWU31ndnNb44dq1uWB/Q9SxOklTWrVx0jQoDqMvd/imGGNU5ceyCyzUWkd1rNGbLydlos26gJ63c71Uq+mTZqw/wCU/wDxJT9NsYbsO7AeS8trJpvG9jh3tKC1l0ur6okMpmn6Ieezf8eqP+X/AOTVvwQEPfZwP3ip/wBo/wCTEQnwi/Ef5/wELgfxfkoV6T0zSt1QjDnh47YcPFFiy1BUolwyfT1h/U3WQ59otmitTf0mQetpI8i1bjQR5dY6M9Et7AXNHgjZTriik7oWMaZJGInez/8AA7kl7oB+CexJOUlKWn/4A7UG7LfrQ/kapAz1XHLH8p3cEbdMrIalAgZ7PkvmbSppFRwIgg5FYSsbK0tKIhe6M6giI44Yie6CP1UG76OowMOOqcP5ZMNng0gIZ2W+61MQyq9o3AmO44KYNMLT/wAQYfwtnySs+HSCwCKTRufGeQVurHSrB5LhTDZxqaxLnNmQ0NODAB2dqq7dpbRs/KCl97Ue8uMfACYGJ/NEbFjLZe9at+JUc4bicO7JT7l0SrVyDGpT2vcPIZuW/lWM/VMR/wBLLzT3nTECmS+vba2JL3H+1o6sgERLjuhtnphjcT+Y7XHafQJy7bmp2dmrTb1u/M47yfTYp9x6MU7XaXCqxz2U6JdzHajp1sCDt2oOSbzLukzZv9oyKEY4Msm5XTRCVduAKv7w9mNBlDlaVa1tJ1dVoqNPxkASC3jvWNq2WrQtIovqve3VJh8AhCy4xZyUVBOya9BU6F61eAJxoS8olIhSKbIH1tTBCxlv0htBe5oqlrQ5wwAGAMeiKx4TJdKjzQW5qU8PEeqG942r94Dj8JthPZTFNvqVIbb3Cqya73jXbM6wEYEnzCqr2pF1kpVulWrT/URH+JTjFg6Z3PKV5j7aK7boj3hVIa2ATzhl4KJpbewo2Vx/O8ajRxIxPYJWNsmn9VtMNfTa8tiHEuB5uUxmotCpWvK1Ma89cYNYz8xA2eqyjwCx2qTgb/dQ/Na9ulnJXug1uFO1jWIAe0sk7zBHiAiYTJwCGOmd1chanaohj4czq2jsIUH3/aI1eXqRu1iiMjEGURKw9lhBknGuN47rXe0d7NSm3WHKtcTq7dUjGd2IGa2Wilj5OjRZuY2es4nxJQs0Wuh1ptALpLGkOqE8MhJzJOCMN2nnDrQ2QBEGQA3W63hJl1TEVey2+ggik7r9SkutCB92/wDm9Skno4SF3KsNIfgQj0p0eo2gnlGkO6bcHfI9qLekR+7QyvR+JSfPe5jraaTfBa1zacFgKvs2b+Wu6OLB6FOWb2b0wefVe7g0BvnK1YeumvS/z05Fav6TDycPNKFd+jdno/BSbrdJ3Od3nLsVi4LglIOQj3vebcbRbGBooCknBXWhFbVtNokOg2Y5AmOdtjLIqmBWj0FH3trP/Ts8eU+SMwf5QhM3+Fy3z2AUmA/weEfJCrTelF4tO+k4/wCqEWLQOaz+ZvkULdOnTeY4UPN6Pzfj6Jb4Z/KfsVVL0VBBJwA34QBtK8aVV6XhxsdXV3Nn+UESkkcYe8NPcp892lpd8BOUdKLM6oKbarS4nDOOqSIVFdwZ+0P5Ta9wGE86T+qwIeVstH6RcaRzaCHE7cjjxzT/AMo3H9p5SmPMdO1wOyn6TWI02uptEhtTAxtNAYforKxXEDYmWeoM247w4kukcQSrLSC1tqvEMcJtrXaxAAjkGMDTjgcCctoU80ELkyObTW/dbxMDm6nfZYD/AONXThXbq/ymfktdcGj9Oyshklx+J5zPDDIcFYCnCdaEJNlyyDS47LWLGjjOpo3UO9bmp2lmpVEjMEYOad4OxZ6l7NKAdLqlVw3c1vjitcUljHkSxt0tdstXQRyHU4KHYrup0W6lNoa3htO8naVaXa3nBRXKXdwxCrG4ufZVntAZQW/0Ts2pSIOZJJ7SUk/cHwL1ddEbaCuSlFPITekh+7QuvV/ORN0rdFLOO71QZv61uDjFYdzPkl2bEXpt4dwpIK9a5ZkXhU/4o7mfJeNvSr0x/a35JUcV3ynVLWaybrWjVYXATGzfjCzPvit0h/a1cm860RrYfyjfO5QMYg7kKaK2DCrXRS+KNCraxVqsp61CmG67g3WP3mAnPMd6wLL5q9L/AEj5KfZLxoF016XKGIk4eTVvjxmN+rZYTRa2FpRpqaW2I6kWuznnD/7afUNqG+lN4srXiXMc0xQAMEGDrZEjI/NVpttg2WYyMiC/5JC32UEubSqaxzMuk9fMx2Iyf90chBY2MIH6haeLlWaQ37SoUyKgLtcEBg2iIMnYMVIrW2nsbXHZ82IZX/bzVrvdJI1iGz0RgENjYOp9uOw+Frl5JiZtyVAr1A5xIAEnIZDgFbXHpE6gQCNZk5bR1FUpXoT8tBFFc+15BsIn2a9G1nUtV0h1oa/j+GGmRsyWwLUINFH1NcikJc3nZNMRhOPWte29bfwPWyl6Qk2TGA+rCf45L4wQtY8JNWXbetu6NPtA/wDZdtvW27W0O0H0KAdEPkf7RgWhfVjYumFZ1t4Ws5mgOADp47Vesehns097V2pxzlLu4YhQHOU27nYr0XuVZPaiRo/8CSWj/wAC9XXQ+wLkpveVG0sMUxkgzflrAccW+CMulzJpd6CF/WSXnAfXYhMpoJTbw6tKisvBo/M1dtvdvSHcVBdZQNwyTf7Lj+VLuk0ndO/8bVr76ZtcO4/JTqV/UdUc7ZsafkqB1nETPhgmhTA2j67VHQYVNWLAWmGkdDpH+0pp+ktH+P8AtVDyIOX13r0NA+LxA81Hl2L1fRW9bSZhHN19mwfNRHaR7AHqJqtOXmvSBlqk9X6KwhZ8KtJXnpLq03HVcCQQ0neVgXOlaXSWn920gEAOxmdo49SzJTbEjaxlt7rnvEnky6ewSXTVyumopLmq40avB1KrLIlzSMct/otWL4rnIM7AfmsTc1SKzD/EPHD1W4A287z9Ety2N1gkLofDnExEfVcG3Wg7W/2j1SFa0H84/tanhVHV1mOxOtrDZB7QfVChjfgf6TE2OQobrJaHZ1Dj2JUriqjKq4f1O+asGVhvMdToTvLfUhagBZkqGy56w/8A0vH9Tvmrm5btrBwm0vI7fmo37SP9yZVtdFsxGUd/mtGtbawkca2RT0VpuFPnO1l4nNGnzTSTJvC5mX3lR9MPwkEL7qDWPOOB4fUo36Yg8lggfflN2sfg7wexCzprge3YqqNqGRxx4TG7Jca7Tw7SvX0ZDTGJzMHDdIgZpmpYsYDncBET1Tkg9O6ddRld1JpWhuyQRxcfWFzUqbwO75qKyxYkS4mJGMZZ9icfTIEc6DlicDv4rxaFDJBwBacFVoygdYHmnRaBscBwOPZ3qC4DoieIPfJK9D4yA2ScB1wvaLVnO076T/anPeRGRnKDnOKbNp6QdhwjvTAtue+coPYTGR+ah3ta3mmRxxiVLYyTSzdMNJeANlCvq9g8ajRhMyc5G5UqcfO5NlqaMaGCguXnmMz9bkgumrzV4L1o4KyyapN2j71n8w8wtwGsAyGU5kHPtxWJusRWYYmHZb1rqD9b8juwj1QGVdhPvDA3QS41upoqZc0nxSfaccJHYBgoBpvBxJaOs+Qx7V7TtDgfjcd8bu0IXSU11Q3YCnC1ja9o4GZlc8qMTrN6gQPNROVacdUnry4zC5Ffa0AfyjfOE4yvaSqiRt/pCmcvrZNeY4g+St7lqHWEQMsw2fArOftB/NJ8Fc3DUlwwaOrdwUtG6iXqadxSOOiR+6SXOiH4Xckm7PauRm95U++7HylPAYhCu+9G3FxwPX6QMgjImKlkY7NoVXxh6vDOYjYQGdom7ck3RZ42GEdDdVLoBL3PS6AWPlwmfqxI4QLfoq45juhODRY7dYnZ1I3+5qXQCXual0Ap6IWJ8QBNhtIHnRAmYB7Qmn6JuH5ZR190UugEhdNLoBe8uFp6rJVICnRN2xvmuX6H1HbHRtR990UugEvdNLohW6VLF2eXchfO1X2dk5NIO4pt3s5dw8V9G+56XQCQual0AtACO6Dc9hN0vm53s9f0ZXrfZ7UOTSvo/wBz0ugF6bopdAKd1W2L56s3s+exwdtG5Thok+dvFHf3TS6AS90UugFm6PVyiYslrBQCBg0VcMmA47dnd2Jw6KOnaNxzHHAI3+56XQCXuil0AqdALYZ5BtqBrNFXHIT2JfZN0Eavh9Qjl7ppdALoXXT6IVegFr6oe7bQKOiTsM/mrm5NF4cJb3Ite6aXQCcpWJjcmhWECq7xGxTRSj3JYuTpgJKwCSIApKnOLjZX/9k="/>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064" name="Picture 16" descr="D:\18122012196.jpg"/>
          <p:cNvPicPr>
            <a:picLocks noChangeAspect="1" noChangeArrowheads="1"/>
          </p:cNvPicPr>
          <p:nvPr/>
        </p:nvPicPr>
        <p:blipFill>
          <a:blip r:embed="rId3" cstate="print"/>
          <a:srcRect/>
          <a:stretch>
            <a:fillRect/>
          </a:stretch>
        </p:blipFill>
        <p:spPr bwMode="auto">
          <a:xfrm>
            <a:off x="2267744" y="1844824"/>
            <a:ext cx="4680520" cy="3509685"/>
          </a:xfrm>
          <a:prstGeom prst="rect">
            <a:avLst/>
          </a:prstGeom>
          <a:noFill/>
        </p:spPr>
      </p:pic>
      <p:pic>
        <p:nvPicPr>
          <p:cNvPr id="2066" name="Picture 18" descr="http://upload.wikimedia.org/wikipedia/tr/f/f4/Diyanet_logo.jpg">
            <a:hlinkClick r:id="rId4"/>
          </p:cNvPr>
          <p:cNvPicPr>
            <a:picLocks noChangeAspect="1" noChangeArrowheads="1"/>
          </p:cNvPicPr>
          <p:nvPr/>
        </p:nvPicPr>
        <p:blipFill>
          <a:blip r:embed="rId5" cstate="print"/>
          <a:srcRect/>
          <a:stretch>
            <a:fillRect/>
          </a:stretch>
        </p:blipFill>
        <p:spPr bwMode="auto">
          <a:xfrm>
            <a:off x="0" y="1484784"/>
            <a:ext cx="2123728" cy="2088232"/>
          </a:xfrm>
          <a:prstGeom prst="rect">
            <a:avLst/>
          </a:prstGeom>
          <a:noFill/>
        </p:spPr>
      </p:pic>
      <p:pic>
        <p:nvPicPr>
          <p:cNvPr id="2067" name="Picture 19" descr="C:\Users\mevlana\Desktop\TRK_BA~1.PNG"/>
          <p:cNvPicPr>
            <a:picLocks noChangeAspect="1" noChangeArrowheads="1"/>
          </p:cNvPicPr>
          <p:nvPr/>
        </p:nvPicPr>
        <p:blipFill>
          <a:blip r:embed="rId6" cstate="print"/>
          <a:srcRect/>
          <a:stretch>
            <a:fillRect/>
          </a:stretch>
        </p:blipFill>
        <p:spPr bwMode="auto">
          <a:xfrm>
            <a:off x="6875240" y="1412776"/>
            <a:ext cx="2268760" cy="226876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323528" y="188640"/>
            <a:ext cx="8496944" cy="6336704"/>
          </a:xfrm>
        </p:spPr>
        <p:txBody>
          <a:bodyPr>
            <a:normAutofit fontScale="92500" lnSpcReduction="10000"/>
          </a:bodyPr>
          <a:lstStyle/>
          <a:p>
            <a:r>
              <a:rPr lang="tr-TR" b="1" dirty="0" smtClean="0">
                <a:solidFill>
                  <a:schemeClr val="bg2">
                    <a:lumMod val="25000"/>
                  </a:schemeClr>
                </a:solidFill>
              </a:rPr>
              <a:t>3. Çocuk için </a:t>
            </a:r>
            <a:r>
              <a:rPr lang="tr-TR" b="1" dirty="0" err="1" smtClean="0">
                <a:solidFill>
                  <a:schemeClr val="bg2">
                    <a:lumMod val="25000"/>
                  </a:schemeClr>
                </a:solidFill>
              </a:rPr>
              <a:t>akika</a:t>
            </a:r>
            <a:r>
              <a:rPr lang="tr-TR" b="1" dirty="0" smtClean="0">
                <a:solidFill>
                  <a:schemeClr val="bg2">
                    <a:lumMod val="25000"/>
                  </a:schemeClr>
                </a:solidFill>
              </a:rPr>
              <a:t> kesmek: </a:t>
            </a:r>
            <a:r>
              <a:rPr lang="tr-TR" dirty="0" err="1" smtClean="0">
                <a:solidFill>
                  <a:schemeClr val="bg2">
                    <a:lumMod val="25000"/>
                  </a:schemeClr>
                </a:solidFill>
              </a:rPr>
              <a:t>Akika</a:t>
            </a:r>
            <a:r>
              <a:rPr lang="tr-TR" dirty="0" smtClean="0">
                <a:solidFill>
                  <a:schemeClr val="bg2">
                    <a:lumMod val="25000"/>
                  </a:schemeClr>
                </a:solidFill>
              </a:rPr>
              <a:t>; doğan çocuğa yedinci günü kesilen kurban demektir. Alimlerin çoğuna göre </a:t>
            </a:r>
            <a:r>
              <a:rPr lang="tr-TR" dirty="0" err="1" smtClean="0">
                <a:solidFill>
                  <a:schemeClr val="bg2">
                    <a:lumMod val="25000"/>
                  </a:schemeClr>
                </a:solidFill>
              </a:rPr>
              <a:t>akika</a:t>
            </a:r>
            <a:r>
              <a:rPr lang="tr-TR" dirty="0" smtClean="0">
                <a:solidFill>
                  <a:schemeClr val="bg2">
                    <a:lumMod val="25000"/>
                  </a:schemeClr>
                </a:solidFill>
              </a:rPr>
              <a:t> sünnettir. Zira Hz. Peygamber (s.a.v.) Hz. Hasan ve Hüseyin için </a:t>
            </a:r>
            <a:r>
              <a:rPr lang="tr-TR" dirty="0" err="1" smtClean="0">
                <a:solidFill>
                  <a:schemeClr val="bg2">
                    <a:lumMod val="25000"/>
                  </a:schemeClr>
                </a:solidFill>
              </a:rPr>
              <a:t>akika</a:t>
            </a:r>
            <a:r>
              <a:rPr lang="tr-TR" dirty="0" smtClean="0">
                <a:solidFill>
                  <a:schemeClr val="bg2">
                    <a:lumMod val="25000"/>
                  </a:schemeClr>
                </a:solidFill>
              </a:rPr>
              <a:t> kesmiştir.</a:t>
            </a:r>
            <a:r>
              <a:rPr lang="tr-TR" sz="2600" dirty="0" smtClean="0">
                <a:solidFill>
                  <a:schemeClr val="bg2">
                    <a:lumMod val="25000"/>
                  </a:schemeClr>
                </a:solidFill>
              </a:rPr>
              <a:t> </a:t>
            </a:r>
            <a:r>
              <a:rPr lang="tr-TR" sz="2600" dirty="0" smtClean="0">
                <a:solidFill>
                  <a:schemeClr val="bg2">
                    <a:lumMod val="25000"/>
                  </a:schemeClr>
                </a:solidFill>
                <a:hlinkClick r:id="rId2" tooltip="_ftnref9"/>
              </a:rPr>
              <a:t>[9]</a:t>
            </a:r>
            <a:r>
              <a:rPr lang="tr-TR" sz="2600" dirty="0" smtClean="0">
                <a:solidFill>
                  <a:schemeClr val="bg2">
                    <a:lumMod val="25000"/>
                  </a:schemeClr>
                </a:solidFill>
              </a:rPr>
              <a:t>  Ebu </a:t>
            </a:r>
            <a:r>
              <a:rPr lang="tr-TR" sz="2600" dirty="0" err="1" smtClean="0">
                <a:solidFill>
                  <a:schemeClr val="bg2">
                    <a:lumMod val="25000"/>
                  </a:schemeClr>
                </a:solidFill>
              </a:rPr>
              <a:t>Davud</a:t>
            </a:r>
            <a:r>
              <a:rPr lang="tr-TR" sz="2600" dirty="0" smtClean="0">
                <a:solidFill>
                  <a:schemeClr val="bg2">
                    <a:lumMod val="25000"/>
                  </a:schemeClr>
                </a:solidFill>
              </a:rPr>
              <a:t>, Sünen 2/96.</a:t>
            </a:r>
          </a:p>
          <a:p>
            <a:r>
              <a:rPr lang="tr-TR" dirty="0" smtClean="0">
                <a:solidFill>
                  <a:schemeClr val="bg2">
                    <a:lumMod val="25000"/>
                  </a:schemeClr>
                </a:solidFill>
              </a:rPr>
              <a:t> </a:t>
            </a:r>
          </a:p>
          <a:p>
            <a:r>
              <a:rPr lang="tr-TR" b="1" dirty="0" smtClean="0">
                <a:solidFill>
                  <a:schemeClr val="bg2">
                    <a:lumMod val="25000"/>
                  </a:schemeClr>
                </a:solidFill>
              </a:rPr>
              <a:t>“Her çocuk </a:t>
            </a:r>
            <a:r>
              <a:rPr lang="tr-TR" b="1" dirty="0" err="1" smtClean="0">
                <a:solidFill>
                  <a:schemeClr val="bg2">
                    <a:lumMod val="25000"/>
                  </a:schemeClr>
                </a:solidFill>
              </a:rPr>
              <a:t>akikasına</a:t>
            </a:r>
            <a:r>
              <a:rPr lang="tr-TR" b="1" dirty="0" smtClean="0">
                <a:solidFill>
                  <a:schemeClr val="bg2">
                    <a:lumMod val="25000"/>
                  </a:schemeClr>
                </a:solidFill>
              </a:rPr>
              <a:t> karşılık rehindir. Yedinci gününde onun için koyun kesilir, adı konur ve başı </a:t>
            </a:r>
            <a:r>
              <a:rPr lang="tr-TR" b="1" dirty="0" err="1" smtClean="0">
                <a:solidFill>
                  <a:schemeClr val="bg2">
                    <a:lumMod val="25000"/>
                  </a:schemeClr>
                </a:solidFill>
              </a:rPr>
              <a:t>traş</a:t>
            </a:r>
            <a:r>
              <a:rPr lang="tr-TR" b="1" dirty="0" smtClean="0">
                <a:solidFill>
                  <a:schemeClr val="bg2">
                    <a:lumMod val="25000"/>
                  </a:schemeClr>
                </a:solidFill>
              </a:rPr>
              <a:t> edilir.”</a:t>
            </a:r>
            <a:r>
              <a:rPr lang="tr-TR" dirty="0" smtClean="0">
                <a:solidFill>
                  <a:schemeClr val="bg2">
                    <a:lumMod val="25000"/>
                  </a:schemeClr>
                </a:solidFill>
              </a:rPr>
              <a:t> </a:t>
            </a:r>
            <a:r>
              <a:rPr lang="tr-TR" sz="2600" dirty="0" smtClean="0">
                <a:solidFill>
                  <a:schemeClr val="bg2">
                    <a:lumMod val="25000"/>
                  </a:schemeClr>
                </a:solidFill>
                <a:hlinkClick r:id="rId2" tooltip="_ftn10"/>
              </a:rPr>
              <a:t>[10]</a:t>
            </a:r>
            <a:r>
              <a:rPr lang="tr-TR" sz="2600" dirty="0" smtClean="0">
                <a:solidFill>
                  <a:schemeClr val="bg2">
                    <a:lumMod val="25000"/>
                  </a:schemeClr>
                </a:solidFill>
              </a:rPr>
              <a:t> A.</a:t>
            </a:r>
            <a:r>
              <a:rPr lang="tr-TR" sz="2600" dirty="0" err="1" smtClean="0">
                <a:solidFill>
                  <a:schemeClr val="bg2">
                    <a:lumMod val="25000"/>
                  </a:schemeClr>
                </a:solidFill>
              </a:rPr>
              <a:t>g.e</a:t>
            </a:r>
            <a:r>
              <a:rPr lang="tr-TR" sz="2600" dirty="0" smtClean="0">
                <a:solidFill>
                  <a:schemeClr val="bg2">
                    <a:lumMod val="25000"/>
                  </a:schemeClr>
                </a:solidFill>
              </a:rPr>
              <a:t>., 2/95.</a:t>
            </a:r>
          </a:p>
          <a:p>
            <a:r>
              <a:rPr lang="tr-TR" dirty="0" smtClean="0">
                <a:solidFill>
                  <a:schemeClr val="bg2">
                    <a:lumMod val="25000"/>
                  </a:schemeClr>
                </a:solidFill>
              </a:rPr>
              <a:t> </a:t>
            </a:r>
          </a:p>
          <a:p>
            <a:r>
              <a:rPr lang="tr-TR" dirty="0" err="1" smtClean="0">
                <a:solidFill>
                  <a:schemeClr val="bg2">
                    <a:lumMod val="25000"/>
                  </a:schemeClr>
                </a:solidFill>
              </a:rPr>
              <a:t>Akikanın</a:t>
            </a:r>
            <a:r>
              <a:rPr lang="tr-TR" dirty="0" smtClean="0">
                <a:solidFill>
                  <a:schemeClr val="bg2">
                    <a:lumMod val="25000"/>
                  </a:schemeClr>
                </a:solidFill>
              </a:rPr>
              <a:t> yedinci günü kesilmesi </a:t>
            </a:r>
            <a:r>
              <a:rPr lang="tr-TR" dirty="0" err="1" smtClean="0">
                <a:solidFill>
                  <a:schemeClr val="bg2">
                    <a:lumMod val="25000"/>
                  </a:schemeClr>
                </a:solidFill>
              </a:rPr>
              <a:t>müstehab</a:t>
            </a:r>
            <a:r>
              <a:rPr lang="tr-TR" dirty="0" smtClean="0">
                <a:solidFill>
                  <a:schemeClr val="bg2">
                    <a:lumMod val="25000"/>
                  </a:schemeClr>
                </a:solidFill>
              </a:rPr>
              <a:t> ise de, başka zamanlarda da kesilebilir. Babanı mali durumu müsaitse yedince günü, değilse müsait tarihte keser.</a:t>
            </a:r>
            <a:r>
              <a:rPr lang="tr-TR" b="1" dirty="0" smtClean="0">
                <a:solidFill>
                  <a:schemeClr val="bg2">
                    <a:lumMod val="25000"/>
                  </a:schemeClr>
                </a:solidFill>
              </a:rPr>
              <a:t> </a:t>
            </a:r>
            <a:endParaRPr lang="tr-TR" dirty="0" smtClean="0">
              <a:solidFill>
                <a:schemeClr val="bg2">
                  <a:lumMod val="25000"/>
                </a:schemeClr>
              </a:solidFill>
            </a:endParaRPr>
          </a:p>
          <a:p>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323528" y="188640"/>
            <a:ext cx="8496944" cy="6336704"/>
          </a:xfrm>
        </p:spPr>
        <p:txBody>
          <a:bodyPr/>
          <a:lstStyle/>
          <a:p>
            <a:r>
              <a:rPr lang="tr-TR" b="1" dirty="0" smtClean="0">
                <a:solidFill>
                  <a:schemeClr val="bg2">
                    <a:lumMod val="25000"/>
                  </a:schemeClr>
                </a:solidFill>
              </a:rPr>
              <a:t>4. Çocuğun Başını </a:t>
            </a:r>
            <a:r>
              <a:rPr lang="tr-TR" b="1" dirty="0" err="1" smtClean="0">
                <a:solidFill>
                  <a:schemeClr val="bg2">
                    <a:lumMod val="25000"/>
                  </a:schemeClr>
                </a:solidFill>
              </a:rPr>
              <a:t>Traş</a:t>
            </a:r>
            <a:r>
              <a:rPr lang="tr-TR" b="1" dirty="0" smtClean="0">
                <a:solidFill>
                  <a:schemeClr val="bg2">
                    <a:lumMod val="25000"/>
                  </a:schemeClr>
                </a:solidFill>
              </a:rPr>
              <a:t> Edip Ağırlığınca Gümüş </a:t>
            </a:r>
            <a:r>
              <a:rPr lang="tr-TR" b="1" dirty="0" err="1" smtClean="0">
                <a:solidFill>
                  <a:schemeClr val="bg2">
                    <a:lumMod val="25000"/>
                  </a:schemeClr>
                </a:solidFill>
              </a:rPr>
              <a:t>Tasadduk</a:t>
            </a:r>
            <a:r>
              <a:rPr lang="tr-TR" b="1" dirty="0" smtClean="0">
                <a:solidFill>
                  <a:schemeClr val="bg2">
                    <a:lumMod val="25000"/>
                  </a:schemeClr>
                </a:solidFill>
              </a:rPr>
              <a:t> Etmek:</a:t>
            </a:r>
            <a:r>
              <a:rPr lang="tr-TR" dirty="0" smtClean="0">
                <a:solidFill>
                  <a:schemeClr val="bg2">
                    <a:lumMod val="25000"/>
                  </a:schemeClr>
                </a:solidFill>
              </a:rPr>
              <a:t> Çocukla ilgili meşru hükümlerden biri de, doğumunun yedinci gününde çocuğun saçları </a:t>
            </a:r>
            <a:r>
              <a:rPr lang="tr-TR" dirty="0" err="1" smtClean="0">
                <a:solidFill>
                  <a:schemeClr val="bg2">
                    <a:lumMod val="25000"/>
                  </a:schemeClr>
                </a:solidFill>
              </a:rPr>
              <a:t>traş</a:t>
            </a:r>
            <a:r>
              <a:rPr lang="tr-TR" dirty="0" smtClean="0">
                <a:solidFill>
                  <a:schemeClr val="bg2">
                    <a:lumMod val="25000"/>
                  </a:schemeClr>
                </a:solidFill>
              </a:rPr>
              <a:t> edilip, ağırlığınca gümüşün fakirlere sadaka olarak verilmesidir.</a:t>
            </a:r>
          </a:p>
          <a:p>
            <a:r>
              <a:rPr lang="tr-TR" dirty="0" smtClean="0">
                <a:solidFill>
                  <a:schemeClr val="bg2">
                    <a:lumMod val="25000"/>
                  </a:schemeClr>
                </a:solidFill>
              </a:rPr>
              <a:t>Bunun sıhhi ve sosyal hikmetleri vardır. Yeni doğan çocuğun saçlarını kesmek, saç köklerinin kuvvetlenmesini ve saçların daha gür çıkmasını sağlar. Ağırlığınca gümüş </a:t>
            </a:r>
            <a:r>
              <a:rPr lang="tr-TR" dirty="0" err="1" smtClean="0">
                <a:solidFill>
                  <a:schemeClr val="bg2">
                    <a:lumMod val="25000"/>
                  </a:schemeClr>
                </a:solidFill>
              </a:rPr>
              <a:t>tasadduk</a:t>
            </a:r>
            <a:r>
              <a:rPr lang="tr-TR" dirty="0" smtClean="0">
                <a:solidFill>
                  <a:schemeClr val="bg2">
                    <a:lumMod val="25000"/>
                  </a:schemeClr>
                </a:solidFill>
              </a:rPr>
              <a:t> etmek ise fakirleri sevindireceği için dostluk, yardımlaşma ve kaynaşmaya sebep olur. </a:t>
            </a:r>
            <a:endParaRPr lang="tr-TR" dirty="0">
              <a:solidFill>
                <a:schemeClr val="bg2">
                  <a:lumMod val="2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323528" y="188640"/>
            <a:ext cx="8496944" cy="6336704"/>
          </a:xfrm>
        </p:spPr>
        <p:txBody>
          <a:bodyPr>
            <a:normAutofit fontScale="92500" lnSpcReduction="20000"/>
          </a:bodyPr>
          <a:lstStyle/>
          <a:p>
            <a:r>
              <a:rPr lang="tr-TR" b="1" dirty="0" smtClean="0">
                <a:solidFill>
                  <a:schemeClr val="bg2">
                    <a:lumMod val="25000"/>
                  </a:schemeClr>
                </a:solidFill>
              </a:rPr>
              <a:t>5. Çocuğu Sünnet Ettirmek:</a:t>
            </a:r>
            <a:r>
              <a:rPr lang="tr-TR" dirty="0" smtClean="0">
                <a:solidFill>
                  <a:schemeClr val="bg2">
                    <a:lumMod val="25000"/>
                  </a:schemeClr>
                </a:solidFill>
              </a:rPr>
              <a:t> Sünnet olmak fıtratın gereğidir. Aslında sünnet olmak “Hitan” kelimesiyle ifade edilir. Hz. İbrahim (a.s.)’dan intikal eden bir sünnettir. Hz. Peygamber şöyle buyurmuşlardır. “İbrahim (a.s.) seksen yaşında iken </a:t>
            </a:r>
            <a:r>
              <a:rPr lang="tr-TR" dirty="0" err="1" smtClean="0">
                <a:solidFill>
                  <a:schemeClr val="bg2">
                    <a:lumMod val="25000"/>
                  </a:schemeClr>
                </a:solidFill>
              </a:rPr>
              <a:t>Kaddüm</a:t>
            </a:r>
            <a:r>
              <a:rPr lang="tr-TR" dirty="0" smtClean="0">
                <a:solidFill>
                  <a:schemeClr val="bg2">
                    <a:lumMod val="25000"/>
                  </a:schemeClr>
                </a:solidFill>
              </a:rPr>
              <a:t> köyünde sünnet oldu.” </a:t>
            </a:r>
            <a:r>
              <a:rPr lang="tr-TR" sz="2600" dirty="0" smtClean="0">
                <a:solidFill>
                  <a:schemeClr val="bg2">
                    <a:lumMod val="25000"/>
                  </a:schemeClr>
                </a:solidFill>
                <a:hlinkClick r:id="rId2" tooltip="_ftn12"/>
              </a:rPr>
              <a:t>[12]</a:t>
            </a:r>
            <a:r>
              <a:rPr lang="tr-TR" sz="2600" dirty="0" smtClean="0">
                <a:solidFill>
                  <a:schemeClr val="bg2">
                    <a:lumMod val="25000"/>
                  </a:schemeClr>
                </a:solidFill>
              </a:rPr>
              <a:t> </a:t>
            </a:r>
            <a:r>
              <a:rPr lang="tr-TR" sz="2600" dirty="0" err="1" smtClean="0">
                <a:solidFill>
                  <a:schemeClr val="bg2">
                    <a:lumMod val="25000"/>
                  </a:schemeClr>
                </a:solidFill>
              </a:rPr>
              <a:t>Tecrid</a:t>
            </a:r>
            <a:r>
              <a:rPr lang="tr-TR" sz="2600" dirty="0" smtClean="0">
                <a:solidFill>
                  <a:schemeClr val="bg2">
                    <a:lumMod val="25000"/>
                  </a:schemeClr>
                </a:solidFill>
              </a:rPr>
              <a:t>-i Sarih, 9/111 Hadis No:1379.</a:t>
            </a:r>
          </a:p>
          <a:p>
            <a:r>
              <a:rPr lang="tr-TR" dirty="0" smtClean="0">
                <a:solidFill>
                  <a:schemeClr val="bg2">
                    <a:lumMod val="25000"/>
                  </a:schemeClr>
                </a:solidFill>
              </a:rPr>
              <a:t> </a:t>
            </a:r>
            <a:r>
              <a:rPr lang="tr-TR" dirty="0" err="1" smtClean="0">
                <a:solidFill>
                  <a:schemeClr val="bg2">
                    <a:lumMod val="25000"/>
                  </a:schemeClr>
                </a:solidFill>
              </a:rPr>
              <a:t>Kaddüm</a:t>
            </a:r>
            <a:r>
              <a:rPr lang="tr-TR" dirty="0" smtClean="0">
                <a:solidFill>
                  <a:schemeClr val="bg2">
                    <a:lumMod val="25000"/>
                  </a:schemeClr>
                </a:solidFill>
              </a:rPr>
              <a:t> Şam’a bağlı bir köy idi.</a:t>
            </a:r>
          </a:p>
          <a:p>
            <a:r>
              <a:rPr lang="tr-TR" dirty="0" smtClean="0">
                <a:solidFill>
                  <a:schemeClr val="bg2">
                    <a:lumMod val="25000"/>
                  </a:schemeClr>
                </a:solidFill>
              </a:rPr>
              <a:t>Sünnet olmak İslam’ın şiarıdır. Bir bakıma insan vücuduna İslam damgası vurmaktır. Allah’a teslimiyetin ve İbrahim (a.s.)’a sevgi ve saygının ifadesidir.</a:t>
            </a:r>
          </a:p>
          <a:p>
            <a:r>
              <a:rPr lang="tr-TR" dirty="0" err="1" smtClean="0">
                <a:solidFill>
                  <a:schemeClr val="bg2">
                    <a:lumMod val="25000"/>
                  </a:schemeClr>
                </a:solidFill>
              </a:rPr>
              <a:t>Büluğ</a:t>
            </a:r>
            <a:r>
              <a:rPr lang="tr-TR" dirty="0" smtClean="0">
                <a:solidFill>
                  <a:schemeClr val="bg2">
                    <a:lumMod val="25000"/>
                  </a:schemeClr>
                </a:solidFill>
              </a:rPr>
              <a:t> çağına ulaşmadan yapılması gerekir. Doğumdan kısa süre sonra yapılması daha uygun olur. Zira Hz. Peygamber (s.a.v.), Hz. Hasan ve Hüseyin’i yedinci günlerinde sünnet ettirdi.</a:t>
            </a:r>
          </a:p>
          <a:p>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79512" y="3356992"/>
            <a:ext cx="8784976" cy="3168352"/>
          </a:xfrm>
        </p:spPr>
        <p:txBody>
          <a:bodyPr/>
          <a:lstStyle/>
          <a:p>
            <a:r>
              <a:rPr lang="tr-TR" b="1" dirty="0" smtClean="0">
                <a:solidFill>
                  <a:schemeClr val="bg2">
                    <a:lumMod val="25000"/>
                  </a:schemeClr>
                </a:solidFill>
              </a:rPr>
              <a:t>6. Çocuklara İyi Bir Terbiye Vermek:</a:t>
            </a:r>
            <a:r>
              <a:rPr lang="tr-TR" dirty="0" smtClean="0">
                <a:solidFill>
                  <a:schemeClr val="bg2">
                    <a:lumMod val="25000"/>
                  </a:schemeClr>
                </a:solidFill>
              </a:rPr>
              <a:t> Anne-babanın çocuklara karşı en başta gelen görevleri onları ruhî ve bedenî yönden eğitmek ve topluma her yönden faydalı birer eleman haline getirmektir.</a:t>
            </a:r>
          </a:p>
          <a:p>
            <a:r>
              <a:rPr lang="tr-TR" dirty="0" smtClean="0">
                <a:solidFill>
                  <a:schemeClr val="bg2">
                    <a:lumMod val="25000"/>
                  </a:schemeClr>
                </a:solidFill>
              </a:rPr>
              <a:t>Terbiyenin, birisi ruhî diğeri ise bedeni olmak üzere iki önemli yönü vardır.</a:t>
            </a:r>
          </a:p>
          <a:p>
            <a:endParaRPr lang="tr-TR" dirty="0"/>
          </a:p>
        </p:txBody>
      </p:sp>
      <p:pic>
        <p:nvPicPr>
          <p:cNvPr id="30722" name="Picture 2" descr="D:\Resimler\2012 Yaz Kur'an Kursu\2012 yazkuran kursu belge programı\mrenflsdfvdf\IMG_7931.JPG"/>
          <p:cNvPicPr>
            <a:picLocks noChangeAspect="1" noChangeArrowheads="1"/>
          </p:cNvPicPr>
          <p:nvPr/>
        </p:nvPicPr>
        <p:blipFill>
          <a:blip r:embed="rId2" cstate="print"/>
          <a:srcRect/>
          <a:stretch>
            <a:fillRect/>
          </a:stretch>
        </p:blipFill>
        <p:spPr bwMode="auto">
          <a:xfrm>
            <a:off x="1043608" y="188640"/>
            <a:ext cx="6696744" cy="309634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323528" y="188640"/>
            <a:ext cx="8496944" cy="6336704"/>
          </a:xfrm>
        </p:spPr>
        <p:txBody>
          <a:bodyPr>
            <a:normAutofit fontScale="92500"/>
          </a:bodyPr>
          <a:lstStyle/>
          <a:p>
            <a:r>
              <a:rPr lang="tr-TR" b="1" dirty="0" smtClean="0">
                <a:solidFill>
                  <a:schemeClr val="bg2">
                    <a:lumMod val="25000"/>
                  </a:schemeClr>
                </a:solidFill>
              </a:rPr>
              <a:t>A.  Ruhî ve Manevî Terbiye:</a:t>
            </a:r>
            <a:endParaRPr lang="tr-TR" dirty="0" smtClean="0">
              <a:solidFill>
                <a:schemeClr val="bg2">
                  <a:lumMod val="25000"/>
                </a:schemeClr>
              </a:solidFill>
            </a:endParaRPr>
          </a:p>
          <a:p>
            <a:r>
              <a:rPr lang="tr-TR" dirty="0" smtClean="0">
                <a:solidFill>
                  <a:schemeClr val="bg2">
                    <a:lumMod val="25000"/>
                  </a:schemeClr>
                </a:solidFill>
              </a:rPr>
              <a:t>İnsanlar dünyaya günahsız gelirler. Dünyaya gelen bebeğin bu temiz yapısını bozmadan onu İslam fıtratı üzere yetiştirmek önce anne ve babanın görevidir. Çocuk anne ve babaya emanet edilmiştir. Kalbi pırlanta gibi temiz, saf ve bomboştur. Gördüğü ve duyduğu her şeyi almaya kabiliyetli, yöneltilen her şeyi yapmaya meyyaldir. Eğer iyiliğe alıştırılır ve iyilik öğretilirse, iyi yetişir ve dünyada da </a:t>
            </a:r>
            <a:r>
              <a:rPr lang="tr-TR" dirty="0" err="1" smtClean="0">
                <a:solidFill>
                  <a:schemeClr val="bg2">
                    <a:lumMod val="25000"/>
                  </a:schemeClr>
                </a:solidFill>
              </a:rPr>
              <a:t>ahirette</a:t>
            </a:r>
            <a:r>
              <a:rPr lang="tr-TR" dirty="0" smtClean="0">
                <a:solidFill>
                  <a:schemeClr val="bg2">
                    <a:lumMod val="25000"/>
                  </a:schemeClr>
                </a:solidFill>
              </a:rPr>
              <a:t> de helak olur. Bunun vebali de onu iyi terbiye etmeyen ana-babaya aittir.</a:t>
            </a:r>
          </a:p>
          <a:p>
            <a:r>
              <a:rPr lang="tr-TR" dirty="0" smtClean="0">
                <a:solidFill>
                  <a:schemeClr val="bg2">
                    <a:lumMod val="25000"/>
                  </a:schemeClr>
                </a:solidFill>
              </a:rPr>
              <a:t>Çocukları dünyevi ve uhrevi tehlikelerden korumak Allah’ın emridir.</a:t>
            </a:r>
          </a:p>
          <a:p>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323528" y="4005064"/>
            <a:ext cx="8496944" cy="2520280"/>
          </a:xfrm>
        </p:spPr>
        <p:txBody>
          <a:bodyPr>
            <a:normAutofit fontScale="55000" lnSpcReduction="20000"/>
          </a:bodyPr>
          <a:lstStyle/>
          <a:p>
            <a:r>
              <a:rPr lang="tr-TR" sz="4000" b="1" dirty="0" smtClean="0">
                <a:solidFill>
                  <a:schemeClr val="bg2">
                    <a:lumMod val="25000"/>
                  </a:schemeClr>
                </a:solidFill>
              </a:rPr>
              <a:t>Çocuk eğitimine dair birkaç hadis-i şerif nakledelim:</a:t>
            </a:r>
            <a:endParaRPr lang="tr-TR" sz="4000" dirty="0" smtClean="0">
              <a:solidFill>
                <a:schemeClr val="bg2">
                  <a:lumMod val="25000"/>
                </a:schemeClr>
              </a:solidFill>
            </a:endParaRPr>
          </a:p>
          <a:p>
            <a:r>
              <a:rPr lang="tr-TR" sz="4000" b="1" dirty="0" smtClean="0">
                <a:solidFill>
                  <a:schemeClr val="bg2">
                    <a:lumMod val="25000"/>
                  </a:schemeClr>
                </a:solidFill>
              </a:rPr>
              <a:t>“Hiçbir baba, çocuğuna güzel edepten daha üstün bir şey bağışlayamaz.” (</a:t>
            </a:r>
            <a:r>
              <a:rPr lang="tr-TR" sz="4000" b="1" dirty="0" err="1" smtClean="0">
                <a:solidFill>
                  <a:schemeClr val="bg2">
                    <a:lumMod val="25000"/>
                  </a:schemeClr>
                </a:solidFill>
              </a:rPr>
              <a:t>Tirmizi</a:t>
            </a:r>
            <a:r>
              <a:rPr lang="tr-TR" sz="4000" b="1" dirty="0" smtClean="0">
                <a:solidFill>
                  <a:schemeClr val="bg2">
                    <a:lumMod val="25000"/>
                  </a:schemeClr>
                </a:solidFill>
              </a:rPr>
              <a:t>)</a:t>
            </a:r>
            <a:endParaRPr lang="tr-TR" sz="4000" dirty="0" smtClean="0">
              <a:solidFill>
                <a:schemeClr val="bg2">
                  <a:lumMod val="25000"/>
                </a:schemeClr>
              </a:solidFill>
            </a:endParaRPr>
          </a:p>
          <a:p>
            <a:r>
              <a:rPr lang="tr-TR" sz="4000" b="1" dirty="0" smtClean="0">
                <a:solidFill>
                  <a:schemeClr val="bg2">
                    <a:lumMod val="25000"/>
                  </a:schemeClr>
                </a:solidFill>
              </a:rPr>
              <a:t>“Çocuklarınıza ve aile halkına hayır ve iyilik öğretin, onları edepli yetiştirin.”</a:t>
            </a:r>
            <a:endParaRPr lang="tr-TR" sz="4000" dirty="0" smtClean="0">
              <a:solidFill>
                <a:schemeClr val="bg2">
                  <a:lumMod val="25000"/>
                </a:schemeClr>
              </a:solidFill>
            </a:endParaRPr>
          </a:p>
          <a:p>
            <a:r>
              <a:rPr lang="tr-TR" sz="4000" b="1" dirty="0" smtClean="0">
                <a:solidFill>
                  <a:schemeClr val="bg2">
                    <a:lumMod val="25000"/>
                  </a:schemeClr>
                </a:solidFill>
              </a:rPr>
              <a:t>“Çocuklarınızı şu üç edep üzere yetiştirin; Peygamberini sevmek, onun aile halkını, dost ve yakın arkadaşlarını sevmek, </a:t>
            </a:r>
            <a:r>
              <a:rPr lang="tr-TR" sz="4000" b="1" dirty="0" err="1" smtClean="0">
                <a:solidFill>
                  <a:schemeClr val="bg2">
                    <a:lumMod val="25000"/>
                  </a:schemeClr>
                </a:solidFill>
              </a:rPr>
              <a:t>Kur’an</a:t>
            </a:r>
            <a:r>
              <a:rPr lang="tr-TR" sz="4000" b="1" dirty="0" smtClean="0">
                <a:solidFill>
                  <a:schemeClr val="bg2">
                    <a:lumMod val="25000"/>
                  </a:schemeClr>
                </a:solidFill>
              </a:rPr>
              <a:t> okumak” </a:t>
            </a:r>
            <a:r>
              <a:rPr lang="tr-TR" sz="2600" b="1" dirty="0" smtClean="0"/>
              <a:t>(</a:t>
            </a:r>
            <a:r>
              <a:rPr lang="tr-TR" sz="2600" b="1" dirty="0" err="1" smtClean="0"/>
              <a:t>Tabarani</a:t>
            </a:r>
            <a:r>
              <a:rPr lang="tr-TR" sz="2600" b="1" dirty="0" smtClean="0"/>
              <a:t>) </a:t>
            </a:r>
            <a:r>
              <a:rPr lang="tr-TR" sz="2600" b="1" dirty="0" smtClean="0">
                <a:hlinkClick r:id="rId2" tooltip="_ftnref14"/>
              </a:rPr>
              <a:t>[14]</a:t>
            </a:r>
            <a:r>
              <a:rPr lang="tr-TR" sz="2600" dirty="0" smtClean="0"/>
              <a:t>  Hadisler için bak: A. N.</a:t>
            </a:r>
            <a:r>
              <a:rPr lang="tr-TR" sz="2600" dirty="0" err="1" smtClean="0"/>
              <a:t>Ulvan</a:t>
            </a:r>
            <a:r>
              <a:rPr lang="tr-TR" sz="2600" dirty="0" smtClean="0"/>
              <a:t>, İslam’da Aile Eğitim, 1/165.</a:t>
            </a:r>
          </a:p>
          <a:p>
            <a:endParaRPr lang="tr-TR" dirty="0"/>
          </a:p>
        </p:txBody>
      </p:sp>
      <p:pic>
        <p:nvPicPr>
          <p:cNvPr id="4097" name="Picture 1" descr="D:\Resimler\2012 Yaz Kur'an Kursu\2012 mevlana camii iftar\IMG_7829.JPG"/>
          <p:cNvPicPr>
            <a:picLocks noChangeAspect="1" noChangeArrowheads="1"/>
          </p:cNvPicPr>
          <p:nvPr/>
        </p:nvPicPr>
        <p:blipFill>
          <a:blip r:embed="rId3" cstate="print"/>
          <a:srcRect/>
          <a:stretch>
            <a:fillRect/>
          </a:stretch>
        </p:blipFill>
        <p:spPr bwMode="auto">
          <a:xfrm>
            <a:off x="827584" y="0"/>
            <a:ext cx="7200800" cy="393305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323528" y="188640"/>
            <a:ext cx="8496944" cy="6336704"/>
          </a:xfrm>
        </p:spPr>
        <p:txBody>
          <a:bodyPr>
            <a:normAutofit fontScale="92500" lnSpcReduction="20000"/>
          </a:bodyPr>
          <a:lstStyle/>
          <a:p>
            <a:r>
              <a:rPr lang="tr-TR" dirty="0" smtClean="0">
                <a:solidFill>
                  <a:schemeClr val="bg2">
                    <a:lumMod val="25000"/>
                  </a:schemeClr>
                </a:solidFill>
              </a:rPr>
              <a:t>Biz ruhi ve manevi terbiye derken; insanın iman, amel, akıl, ahlak ve nefis yönünden olgunlaşmasını </a:t>
            </a:r>
            <a:r>
              <a:rPr lang="tr-TR" dirty="0" err="1" smtClean="0">
                <a:solidFill>
                  <a:schemeClr val="bg2">
                    <a:lumMod val="25000"/>
                  </a:schemeClr>
                </a:solidFill>
              </a:rPr>
              <a:t>kasdediyoruz</a:t>
            </a:r>
            <a:r>
              <a:rPr lang="tr-TR" dirty="0" smtClean="0">
                <a:solidFill>
                  <a:schemeClr val="bg2">
                    <a:lumMod val="25000"/>
                  </a:schemeClr>
                </a:solidFill>
              </a:rPr>
              <a:t>.</a:t>
            </a:r>
          </a:p>
          <a:p>
            <a:r>
              <a:rPr lang="tr-TR" b="1" dirty="0" smtClean="0">
                <a:solidFill>
                  <a:schemeClr val="bg2">
                    <a:lumMod val="25000"/>
                  </a:schemeClr>
                </a:solidFill>
              </a:rPr>
              <a:t>a. İman Terbiyesi:</a:t>
            </a:r>
            <a:r>
              <a:rPr lang="tr-TR" dirty="0" smtClean="0">
                <a:solidFill>
                  <a:schemeClr val="bg2">
                    <a:lumMod val="25000"/>
                  </a:schemeClr>
                </a:solidFill>
              </a:rPr>
              <a:t> Çocuk temyiz çağına gelince ona yaşına uygun bir üslupla iman esaslarını öğretmek, Allah’ın varlığı, birliği, melekler, kitaplar, peygamberler, öldükten sonra dirilme, kabir azabı, hesap, mizan, sırat, cennet ve cehennem konularında bilgi vermek gerekir. Çocuğun iman temeli zayıf olursa diğer yönlerinin sağlam olması düşünülemez.</a:t>
            </a:r>
          </a:p>
          <a:p>
            <a:r>
              <a:rPr lang="tr-TR" b="1" dirty="0" smtClean="0">
                <a:solidFill>
                  <a:schemeClr val="bg2">
                    <a:lumMod val="25000"/>
                  </a:schemeClr>
                </a:solidFill>
              </a:rPr>
              <a:t>b. Amel Terbiyesi:</a:t>
            </a:r>
            <a:r>
              <a:rPr lang="tr-TR" dirty="0" smtClean="0">
                <a:solidFill>
                  <a:schemeClr val="bg2">
                    <a:lumMod val="25000"/>
                  </a:schemeClr>
                </a:solidFill>
              </a:rPr>
              <a:t> Çocuk, yaşına göre, inandığı hususları kademe kademe hayata aktarmaya başlamalıdır. Asıl sorumluluk ergenlik çağına geldiğinde başlarsa da, önceden ibadete alıştırılmalı, bunun için teşviklerde bulunulmalıdır. </a:t>
            </a:r>
            <a:r>
              <a:rPr lang="tr-TR" b="1" dirty="0" smtClean="0">
                <a:solidFill>
                  <a:schemeClr val="bg2">
                    <a:lumMod val="25000"/>
                  </a:schemeClr>
                </a:solidFill>
              </a:rPr>
              <a:t>Lokman (a.s.), oğluna nasihat ederken:</a:t>
            </a:r>
          </a:p>
          <a:p>
            <a:endParaRPr lang="tr-TR" dirty="0">
              <a:solidFill>
                <a:schemeClr val="bg2">
                  <a:lumMod val="2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323528" y="4941168"/>
            <a:ext cx="8496944" cy="1916832"/>
          </a:xfrm>
        </p:spPr>
        <p:txBody>
          <a:bodyPr/>
          <a:lstStyle/>
          <a:p>
            <a:r>
              <a:rPr lang="tr-TR" b="1" dirty="0" smtClean="0">
                <a:solidFill>
                  <a:schemeClr val="bg2">
                    <a:lumMod val="25000"/>
                  </a:schemeClr>
                </a:solidFill>
              </a:rPr>
              <a:t>“Yavrucuğum, Namazı kıl, iyiliği emret, kötülükten vazgeçir. Başına gelenlere sabret” demişti.</a:t>
            </a:r>
            <a:r>
              <a:rPr lang="tr-TR" sz="2800" b="1" dirty="0" smtClean="0">
                <a:solidFill>
                  <a:schemeClr val="bg2">
                    <a:lumMod val="25000"/>
                  </a:schemeClr>
                </a:solidFill>
              </a:rPr>
              <a:t> </a:t>
            </a:r>
            <a:r>
              <a:rPr lang="tr-TR" sz="2800" b="1" dirty="0" smtClean="0">
                <a:solidFill>
                  <a:schemeClr val="bg2">
                    <a:lumMod val="25000"/>
                  </a:schemeClr>
                </a:solidFill>
                <a:hlinkClick r:id="rId2" tooltip="_ftnref15"/>
              </a:rPr>
              <a:t>[15]</a:t>
            </a:r>
            <a:r>
              <a:rPr lang="tr-TR" sz="2800" dirty="0" smtClean="0">
                <a:solidFill>
                  <a:schemeClr val="bg2">
                    <a:lumMod val="25000"/>
                  </a:schemeClr>
                </a:solidFill>
              </a:rPr>
              <a:t> Lokman, 17.</a:t>
            </a:r>
            <a:endParaRPr lang="tr-TR" sz="2800" dirty="0">
              <a:solidFill>
                <a:schemeClr val="bg2">
                  <a:lumMod val="25000"/>
                </a:schemeClr>
              </a:solidFill>
            </a:endParaRPr>
          </a:p>
        </p:txBody>
      </p:sp>
      <p:pic>
        <p:nvPicPr>
          <p:cNvPr id="31746" name="Picture 2" descr="D:\Resimler\2012 Yaz Kur'an Kursu\2012 yazkuran kursu belge programı\mrenflsdfvdf\IMG_8021.JPG"/>
          <p:cNvPicPr>
            <a:picLocks noChangeAspect="1" noChangeArrowheads="1"/>
          </p:cNvPicPr>
          <p:nvPr/>
        </p:nvPicPr>
        <p:blipFill>
          <a:blip r:embed="rId3" cstate="print"/>
          <a:srcRect/>
          <a:stretch>
            <a:fillRect/>
          </a:stretch>
        </p:blipFill>
        <p:spPr bwMode="auto">
          <a:xfrm>
            <a:off x="0" y="0"/>
            <a:ext cx="9144000" cy="486916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323528" y="188640"/>
            <a:ext cx="8496944" cy="6336704"/>
          </a:xfrm>
        </p:spPr>
        <p:txBody>
          <a:bodyPr>
            <a:normAutofit fontScale="85000" lnSpcReduction="20000"/>
          </a:bodyPr>
          <a:lstStyle/>
          <a:p>
            <a:r>
              <a:rPr lang="tr-TR" dirty="0" err="1" smtClean="0">
                <a:solidFill>
                  <a:schemeClr val="bg2">
                    <a:lumMod val="25000"/>
                  </a:schemeClr>
                </a:solidFill>
              </a:rPr>
              <a:t>Cenab</a:t>
            </a:r>
            <a:r>
              <a:rPr lang="tr-TR" dirty="0" smtClean="0">
                <a:solidFill>
                  <a:schemeClr val="bg2">
                    <a:lumMod val="25000"/>
                  </a:schemeClr>
                </a:solidFill>
              </a:rPr>
              <a:t>-ı Hak </a:t>
            </a:r>
            <a:r>
              <a:rPr lang="tr-TR" dirty="0" err="1" smtClean="0">
                <a:solidFill>
                  <a:schemeClr val="bg2">
                    <a:lumMod val="25000"/>
                  </a:schemeClr>
                </a:solidFill>
              </a:rPr>
              <a:t>Hz.Peygamber</a:t>
            </a:r>
            <a:r>
              <a:rPr lang="tr-TR" dirty="0" smtClean="0">
                <a:solidFill>
                  <a:schemeClr val="bg2">
                    <a:lumMod val="25000"/>
                  </a:schemeClr>
                </a:solidFill>
              </a:rPr>
              <a:t> (s.a.v.)’e namaz konusunda titizlik göstermesini emrederek:</a:t>
            </a:r>
          </a:p>
          <a:p>
            <a:r>
              <a:rPr lang="tr-TR" b="1" dirty="0" smtClean="0">
                <a:solidFill>
                  <a:schemeClr val="bg2">
                    <a:lumMod val="25000"/>
                  </a:schemeClr>
                </a:solidFill>
              </a:rPr>
              <a:t>“Aile fertlerine namazı emret. Kendin de sabır gösterip devam et.”</a:t>
            </a:r>
            <a:r>
              <a:rPr lang="tr-TR" b="1" dirty="0" smtClean="0">
                <a:solidFill>
                  <a:schemeClr val="bg2">
                    <a:lumMod val="25000"/>
                  </a:schemeClr>
                </a:solidFill>
                <a:hlinkClick r:id="rId2" tooltip="_ftnref16"/>
              </a:rPr>
              <a:t>[</a:t>
            </a:r>
            <a:r>
              <a:rPr lang="tr-TR" sz="2800" b="1" dirty="0" smtClean="0">
                <a:solidFill>
                  <a:schemeClr val="bg2">
                    <a:lumMod val="25000"/>
                  </a:schemeClr>
                </a:solidFill>
                <a:hlinkClick r:id="rId2" tooltip="_ftnref16"/>
              </a:rPr>
              <a:t>16]</a:t>
            </a:r>
            <a:r>
              <a:rPr lang="tr-TR" sz="2800" dirty="0" err="1" smtClean="0">
                <a:solidFill>
                  <a:schemeClr val="bg2">
                    <a:lumMod val="25000"/>
                  </a:schemeClr>
                </a:solidFill>
              </a:rPr>
              <a:t>Tâhâ</a:t>
            </a:r>
            <a:r>
              <a:rPr lang="tr-TR" sz="2800" dirty="0" smtClean="0">
                <a:solidFill>
                  <a:schemeClr val="bg2">
                    <a:lumMod val="25000"/>
                  </a:schemeClr>
                </a:solidFill>
              </a:rPr>
              <a:t>, 132.</a:t>
            </a:r>
            <a:r>
              <a:rPr lang="tr-TR" dirty="0" smtClean="0">
                <a:solidFill>
                  <a:schemeClr val="bg2">
                    <a:lumMod val="25000"/>
                  </a:schemeClr>
                </a:solidFill>
              </a:rPr>
              <a:t> </a:t>
            </a:r>
          </a:p>
          <a:p>
            <a:r>
              <a:rPr lang="tr-TR" dirty="0" err="1" smtClean="0">
                <a:solidFill>
                  <a:schemeClr val="bg2">
                    <a:lumMod val="25000"/>
                  </a:schemeClr>
                </a:solidFill>
              </a:rPr>
              <a:t>Cenab</a:t>
            </a:r>
            <a:r>
              <a:rPr lang="tr-TR" dirty="0" smtClean="0">
                <a:solidFill>
                  <a:schemeClr val="bg2">
                    <a:lumMod val="25000"/>
                  </a:schemeClr>
                </a:solidFill>
              </a:rPr>
              <a:t>-ı Peygamber (s.a.v.) Allah’tan aldığı bu direktifi aynen uygulamış. Kendi aile fertlerinin namazıyla bizzat ilgilenmiş, Hz. </a:t>
            </a:r>
            <a:r>
              <a:rPr lang="tr-TR" dirty="0" err="1" smtClean="0">
                <a:solidFill>
                  <a:schemeClr val="bg2">
                    <a:lumMod val="25000"/>
                  </a:schemeClr>
                </a:solidFill>
              </a:rPr>
              <a:t>Fatıma</a:t>
            </a:r>
            <a:r>
              <a:rPr lang="tr-TR" dirty="0" smtClean="0">
                <a:solidFill>
                  <a:schemeClr val="bg2">
                    <a:lumMod val="25000"/>
                  </a:schemeClr>
                </a:solidFill>
              </a:rPr>
              <a:t> ile Hz. Ali’yi altı ay boyunca her gün sabah namazına kaldırmıştır. Ümmetinin de aynı görevi yapmasını isteyerek:</a:t>
            </a:r>
          </a:p>
          <a:p>
            <a:r>
              <a:rPr lang="tr-TR" b="1" dirty="0" smtClean="0">
                <a:solidFill>
                  <a:schemeClr val="bg2">
                    <a:lumMod val="25000"/>
                  </a:schemeClr>
                </a:solidFill>
              </a:rPr>
              <a:t>“Yedi yaşına girdiklerinde çocuklarınıza namazı emredin, on yaşına girdiklerinde (namaz kılmazlarsa) sıkıştırın. Yataklarını da ayırın</a:t>
            </a:r>
            <a:r>
              <a:rPr lang="tr-TR" sz="2800" b="1" dirty="0" smtClean="0">
                <a:solidFill>
                  <a:schemeClr val="bg2">
                    <a:lumMod val="25000"/>
                  </a:schemeClr>
                </a:solidFill>
              </a:rPr>
              <a:t>”</a:t>
            </a:r>
            <a:r>
              <a:rPr lang="tr-TR" sz="2800" b="1" dirty="0" smtClean="0">
                <a:solidFill>
                  <a:schemeClr val="bg2">
                    <a:lumMod val="25000"/>
                  </a:schemeClr>
                </a:solidFill>
                <a:hlinkClick r:id="rId2" tooltip="_ftnref17"/>
              </a:rPr>
              <a:t>[17]</a:t>
            </a:r>
            <a:r>
              <a:rPr lang="tr-TR" sz="2800" dirty="0" smtClean="0">
                <a:solidFill>
                  <a:schemeClr val="bg2">
                    <a:lumMod val="25000"/>
                  </a:schemeClr>
                </a:solidFill>
              </a:rPr>
              <a:t>Ebu </a:t>
            </a:r>
            <a:r>
              <a:rPr lang="tr-TR" sz="2800" dirty="0" err="1" smtClean="0">
                <a:solidFill>
                  <a:schemeClr val="bg2">
                    <a:lumMod val="25000"/>
                  </a:schemeClr>
                </a:solidFill>
              </a:rPr>
              <a:t>Davud</a:t>
            </a:r>
            <a:r>
              <a:rPr lang="tr-TR" sz="2800" dirty="0" smtClean="0">
                <a:solidFill>
                  <a:schemeClr val="bg2">
                    <a:lumMod val="25000"/>
                  </a:schemeClr>
                </a:solidFill>
              </a:rPr>
              <a:t>. 1/115</a:t>
            </a:r>
            <a:r>
              <a:rPr lang="tr-TR" dirty="0" smtClean="0">
                <a:solidFill>
                  <a:schemeClr val="bg2">
                    <a:lumMod val="25000"/>
                  </a:schemeClr>
                </a:solidFill>
              </a:rPr>
              <a:t>.</a:t>
            </a:r>
          </a:p>
          <a:p>
            <a:r>
              <a:rPr lang="tr-TR" b="1" dirty="0" smtClean="0">
                <a:solidFill>
                  <a:schemeClr val="bg2">
                    <a:lumMod val="25000"/>
                  </a:schemeClr>
                </a:solidFill>
              </a:rPr>
              <a:t>Başka bir rivayette, Hz. Peygamber (s.a.v.)’e çocuğun ne zaman namaz kılmaya başlayacağı sorulduğunda;</a:t>
            </a:r>
            <a:endParaRPr lang="tr-TR" dirty="0" smtClean="0">
              <a:solidFill>
                <a:schemeClr val="bg2">
                  <a:lumMod val="25000"/>
                </a:schemeClr>
              </a:solidFill>
            </a:endParaRPr>
          </a:p>
          <a:p>
            <a:r>
              <a:rPr lang="tr-TR" b="1" dirty="0" smtClean="0">
                <a:solidFill>
                  <a:schemeClr val="bg2">
                    <a:lumMod val="25000"/>
                  </a:schemeClr>
                </a:solidFill>
              </a:rPr>
              <a:t>“Sağını solunu ayırt etmeye başladığında çocuğa namazı emredin</a:t>
            </a:r>
            <a:r>
              <a:rPr lang="tr-TR" sz="2800" b="1" dirty="0" smtClean="0">
                <a:solidFill>
                  <a:schemeClr val="bg2">
                    <a:lumMod val="25000"/>
                  </a:schemeClr>
                </a:solidFill>
              </a:rPr>
              <a:t>.”</a:t>
            </a:r>
            <a:r>
              <a:rPr lang="tr-TR" sz="2800" b="1" dirty="0" smtClean="0">
                <a:solidFill>
                  <a:schemeClr val="bg2">
                    <a:lumMod val="25000"/>
                  </a:schemeClr>
                </a:solidFill>
                <a:hlinkClick r:id="rId2" tooltip="_ftnref18"/>
              </a:rPr>
              <a:t>[18]</a:t>
            </a:r>
            <a:r>
              <a:rPr lang="tr-TR" sz="2800" dirty="0" smtClean="0">
                <a:solidFill>
                  <a:schemeClr val="bg2">
                    <a:lumMod val="25000"/>
                  </a:schemeClr>
                </a:solidFill>
              </a:rPr>
              <a:t>Ebu </a:t>
            </a:r>
            <a:r>
              <a:rPr lang="tr-TR" sz="2800" dirty="0" err="1" smtClean="0">
                <a:solidFill>
                  <a:schemeClr val="bg2">
                    <a:lumMod val="25000"/>
                  </a:schemeClr>
                </a:solidFill>
              </a:rPr>
              <a:t>Davud</a:t>
            </a:r>
            <a:r>
              <a:rPr lang="tr-TR" sz="2800" dirty="0" smtClean="0">
                <a:solidFill>
                  <a:schemeClr val="bg2">
                    <a:lumMod val="25000"/>
                  </a:schemeClr>
                </a:solidFill>
              </a:rPr>
              <a:t>, 1/115.</a:t>
            </a:r>
          </a:p>
          <a:p>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323528" y="188640"/>
            <a:ext cx="8496944" cy="6336704"/>
          </a:xfrm>
        </p:spPr>
        <p:txBody>
          <a:bodyPr/>
          <a:lstStyle/>
          <a:p>
            <a:r>
              <a:rPr lang="tr-TR" b="1" dirty="0" smtClean="0">
                <a:solidFill>
                  <a:schemeClr val="bg2">
                    <a:lumMod val="25000"/>
                  </a:schemeClr>
                </a:solidFill>
              </a:rPr>
              <a:t>c. Ahlak Terbiyesi: </a:t>
            </a:r>
            <a:r>
              <a:rPr lang="tr-TR" dirty="0" smtClean="0">
                <a:solidFill>
                  <a:schemeClr val="bg2">
                    <a:lumMod val="25000"/>
                  </a:schemeClr>
                </a:solidFill>
              </a:rPr>
              <a:t>Ahlak terbiyesinden maksat, çocuğu güzel huy ve meziyetlerle bezemek, kötü huy ve alışkanlıklardan uzaklaştırmaktır. Çocuğa kazandırılacak en güzel servet iyi ahlaktır.</a:t>
            </a:r>
          </a:p>
          <a:p>
            <a:r>
              <a:rPr lang="tr-TR" dirty="0" smtClean="0">
                <a:solidFill>
                  <a:schemeClr val="bg2">
                    <a:lumMod val="25000"/>
                  </a:schemeClr>
                </a:solidFill>
              </a:rPr>
              <a:t>Hz. Peygamber (s.a.v.) ok atmayı, yüzmeyi, koşuyu ve güreşi teşvik etmiştir.</a:t>
            </a:r>
          </a:p>
          <a:p>
            <a:r>
              <a:rPr lang="tr-TR" dirty="0" smtClean="0">
                <a:solidFill>
                  <a:schemeClr val="bg2">
                    <a:lumMod val="25000"/>
                  </a:schemeClr>
                </a:solidFill>
              </a:rPr>
              <a:t>Hz. Ömer, valilere yazdığı mektup da, </a:t>
            </a:r>
            <a:r>
              <a:rPr lang="tr-TR" b="1" dirty="0" smtClean="0">
                <a:solidFill>
                  <a:schemeClr val="bg2">
                    <a:lumMod val="25000"/>
                  </a:schemeClr>
                </a:solidFill>
              </a:rPr>
              <a:t>“Çocuklarınıza, atıcılık, yüzücülük ve binicilik öğretiniz”</a:t>
            </a:r>
            <a:r>
              <a:rPr lang="tr-TR" dirty="0" smtClean="0">
                <a:solidFill>
                  <a:schemeClr val="bg2">
                    <a:lumMod val="25000"/>
                  </a:schemeClr>
                </a:solidFill>
              </a:rPr>
              <a:t> diye tembihte bulunmuştur</a:t>
            </a:r>
            <a:r>
              <a:rPr lang="tr-TR" sz="2400" dirty="0" smtClean="0">
                <a:solidFill>
                  <a:schemeClr val="bg2">
                    <a:lumMod val="25000"/>
                  </a:schemeClr>
                </a:solidFill>
              </a:rPr>
              <a:t>.</a:t>
            </a:r>
            <a:r>
              <a:rPr lang="tr-TR" sz="2400" dirty="0" smtClean="0">
                <a:solidFill>
                  <a:schemeClr val="bg2">
                    <a:lumMod val="25000"/>
                  </a:schemeClr>
                </a:solidFill>
                <a:hlinkClick r:id="rId2" tooltip="_ftn19"/>
              </a:rPr>
              <a:t>[19]</a:t>
            </a:r>
            <a:r>
              <a:rPr lang="tr-TR" sz="2400" dirty="0" smtClean="0">
                <a:solidFill>
                  <a:schemeClr val="bg2">
                    <a:lumMod val="25000"/>
                  </a:schemeClr>
                </a:solidFill>
              </a:rPr>
              <a:t> A. N. </a:t>
            </a:r>
            <a:r>
              <a:rPr lang="tr-TR" sz="2400" dirty="0" err="1" smtClean="0">
                <a:solidFill>
                  <a:schemeClr val="bg2">
                    <a:lumMod val="25000"/>
                  </a:schemeClr>
                </a:solidFill>
              </a:rPr>
              <a:t>Ulvan</a:t>
            </a:r>
            <a:r>
              <a:rPr lang="tr-TR" sz="2400" dirty="0" smtClean="0">
                <a:solidFill>
                  <a:schemeClr val="bg2">
                    <a:lumMod val="25000"/>
                  </a:schemeClr>
                </a:solidFill>
              </a:rPr>
              <a:t>, İslam’da Aile Eğitimi, 2/329.</a:t>
            </a:r>
          </a:p>
          <a:p>
            <a:r>
              <a:rPr lang="tr-TR" sz="2400" dirty="0" smtClean="0">
                <a:solidFill>
                  <a:schemeClr val="bg2">
                    <a:lumMod val="25000"/>
                  </a:schemeClr>
                </a:solidFill>
              </a:rPr>
              <a:t> </a:t>
            </a:r>
          </a:p>
          <a:p>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323528" y="188640"/>
            <a:ext cx="8496944" cy="6336704"/>
          </a:xfrm>
        </p:spPr>
        <p:txBody>
          <a:bodyPr/>
          <a:lstStyle/>
          <a:p>
            <a:r>
              <a:rPr lang="ar-AE" b="1" dirty="0" smtClean="0"/>
              <a:t>الْمَالُ وَالْبَنُونَ زِينَةُ الْحَيَاةِ الدُّنْيَا وَالْبَاقِيَاتُ الصَّالِحَاتُ خَيْرٌ عِندَ رَبِّكَ ثَوَابًا وَخَيْرٌ أَمَلًا  </a:t>
            </a:r>
            <a:endParaRPr lang="tr-TR" b="1" dirty="0" smtClean="0"/>
          </a:p>
          <a:p>
            <a:r>
              <a:rPr lang="tr-TR" dirty="0" err="1" smtClean="0">
                <a:latin typeface="+mj-lt"/>
              </a:rPr>
              <a:t>Kur’an</a:t>
            </a:r>
            <a:r>
              <a:rPr lang="tr-TR" dirty="0" smtClean="0">
                <a:latin typeface="+mj-lt"/>
              </a:rPr>
              <a:t>-ı Kerim’in ifadesine göre çocuklar dünya hayatının </a:t>
            </a:r>
            <a:r>
              <a:rPr lang="tr-TR" dirty="0" err="1" smtClean="0">
                <a:latin typeface="+mj-lt"/>
              </a:rPr>
              <a:t>zinetidir</a:t>
            </a:r>
            <a:r>
              <a:rPr lang="tr-TR" dirty="0" smtClean="0">
                <a:latin typeface="+mj-lt"/>
              </a:rPr>
              <a:t>:</a:t>
            </a:r>
            <a:r>
              <a:rPr lang="tr-TR" b="1" dirty="0" smtClean="0">
                <a:latin typeface="+mj-lt"/>
              </a:rPr>
              <a:t> </a:t>
            </a:r>
            <a:endParaRPr lang="tr-TR" dirty="0" smtClean="0">
              <a:latin typeface="+mj-lt"/>
            </a:endParaRPr>
          </a:p>
          <a:p>
            <a:r>
              <a:rPr lang="tr-TR" b="1" dirty="0" smtClean="0">
                <a:latin typeface="+mj-lt"/>
              </a:rPr>
              <a:t> “Mal ve oğullar dünya hayatının süsleridir.” </a:t>
            </a:r>
            <a:r>
              <a:rPr lang="tr-TR" u="sng" dirty="0" smtClean="0">
                <a:latin typeface="+mj-lt"/>
                <a:hlinkClick r:id="rId2" tooltip="_ftn1"/>
              </a:rPr>
              <a:t>[1]</a:t>
            </a:r>
            <a:r>
              <a:rPr lang="tr-TR" dirty="0" smtClean="0">
                <a:latin typeface="+mj-lt"/>
              </a:rPr>
              <a:t> </a:t>
            </a:r>
            <a:r>
              <a:rPr lang="tr-TR" dirty="0" err="1" smtClean="0">
                <a:latin typeface="+mj-lt"/>
              </a:rPr>
              <a:t>Kehf</a:t>
            </a:r>
            <a:r>
              <a:rPr lang="tr-TR" dirty="0" smtClean="0">
                <a:latin typeface="+mj-lt"/>
              </a:rPr>
              <a:t>, 46.</a:t>
            </a:r>
            <a:endParaRPr lang="tr-TR" dirty="0">
              <a:latin typeface="+mj-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323528" y="188640"/>
            <a:ext cx="8496944" cy="6336704"/>
          </a:xfrm>
        </p:spPr>
        <p:txBody>
          <a:bodyPr>
            <a:normAutofit fontScale="92500" lnSpcReduction="10000"/>
          </a:bodyPr>
          <a:lstStyle/>
          <a:p>
            <a:endParaRPr lang="tr-TR" b="1" dirty="0" smtClean="0"/>
          </a:p>
          <a:p>
            <a:r>
              <a:rPr lang="tr-TR" b="1" dirty="0" smtClean="0">
                <a:solidFill>
                  <a:schemeClr val="bg2">
                    <a:lumMod val="25000"/>
                  </a:schemeClr>
                </a:solidFill>
              </a:rPr>
              <a:t> Çocuklar Arasında Adaleti Gözetmek:</a:t>
            </a:r>
            <a:r>
              <a:rPr lang="tr-TR" dirty="0" smtClean="0">
                <a:solidFill>
                  <a:schemeClr val="bg2">
                    <a:lumMod val="25000"/>
                  </a:schemeClr>
                </a:solidFill>
              </a:rPr>
              <a:t> </a:t>
            </a:r>
            <a:endParaRPr lang="tr-TR" b="1" dirty="0" smtClean="0">
              <a:solidFill>
                <a:schemeClr val="bg2">
                  <a:lumMod val="25000"/>
                </a:schemeClr>
              </a:solidFill>
            </a:endParaRPr>
          </a:p>
          <a:p>
            <a:r>
              <a:rPr lang="tr-TR" b="1" dirty="0" smtClean="0">
                <a:solidFill>
                  <a:schemeClr val="bg2">
                    <a:lumMod val="25000"/>
                  </a:schemeClr>
                </a:solidFill>
              </a:rPr>
              <a:t>7.</a:t>
            </a:r>
            <a:r>
              <a:rPr lang="tr-TR" dirty="0" smtClean="0">
                <a:solidFill>
                  <a:schemeClr val="bg2">
                    <a:lumMod val="25000"/>
                  </a:schemeClr>
                </a:solidFill>
              </a:rPr>
              <a:t> Çocuklar arasında adil davranmak hem Müslüman olmanın hem de evde huzuru sağlamanın gereğidir.</a:t>
            </a:r>
          </a:p>
          <a:p>
            <a:r>
              <a:rPr lang="tr-TR" dirty="0" smtClean="0">
                <a:solidFill>
                  <a:schemeClr val="bg2">
                    <a:lumMod val="25000"/>
                  </a:schemeClr>
                </a:solidFill>
              </a:rPr>
              <a:t>Hz. Peygamber (s.a.v.) bu konuya dikkat çekerek, üç kere: </a:t>
            </a:r>
            <a:r>
              <a:rPr lang="tr-TR" b="1" dirty="0" smtClean="0">
                <a:solidFill>
                  <a:schemeClr val="bg2">
                    <a:lumMod val="25000"/>
                  </a:schemeClr>
                </a:solidFill>
              </a:rPr>
              <a:t>“Çocuklarınız arasında adaleti gözetin. Çocuklarınız arasında adaleti gözetin.</a:t>
            </a:r>
            <a:r>
              <a:rPr lang="tr-TR" dirty="0" smtClean="0">
                <a:solidFill>
                  <a:schemeClr val="bg2">
                    <a:lumMod val="25000"/>
                  </a:schemeClr>
                </a:solidFill>
              </a:rPr>
              <a:t> </a:t>
            </a:r>
            <a:r>
              <a:rPr lang="tr-TR" b="1" dirty="0" smtClean="0">
                <a:solidFill>
                  <a:schemeClr val="bg2">
                    <a:lumMod val="25000"/>
                  </a:schemeClr>
                </a:solidFill>
              </a:rPr>
              <a:t>Çocuklarınız arasında adaleti gözetin” buyurmuştur. </a:t>
            </a:r>
            <a:r>
              <a:rPr lang="tr-TR" dirty="0" smtClean="0">
                <a:solidFill>
                  <a:schemeClr val="bg2">
                    <a:lumMod val="25000"/>
                  </a:schemeClr>
                </a:solidFill>
              </a:rPr>
              <a:t>(Ahmet b. </a:t>
            </a:r>
            <a:r>
              <a:rPr lang="tr-TR" dirty="0" err="1" smtClean="0">
                <a:solidFill>
                  <a:schemeClr val="bg2">
                    <a:lumMod val="25000"/>
                  </a:schemeClr>
                </a:solidFill>
              </a:rPr>
              <a:t>Hanbel</a:t>
            </a:r>
            <a:r>
              <a:rPr lang="tr-TR" dirty="0" smtClean="0">
                <a:solidFill>
                  <a:schemeClr val="bg2">
                    <a:lumMod val="25000"/>
                  </a:schemeClr>
                </a:solidFill>
              </a:rPr>
              <a:t>)</a:t>
            </a:r>
            <a:r>
              <a:rPr lang="tr-TR" b="1" dirty="0" smtClean="0">
                <a:solidFill>
                  <a:schemeClr val="bg2">
                    <a:lumMod val="25000"/>
                  </a:schemeClr>
                </a:solidFill>
              </a:rPr>
              <a:t> </a:t>
            </a:r>
            <a:r>
              <a:rPr lang="tr-TR" dirty="0" smtClean="0">
                <a:solidFill>
                  <a:schemeClr val="bg2">
                    <a:lumMod val="25000"/>
                  </a:schemeClr>
                </a:solidFill>
              </a:rPr>
              <a:t>Bu hadis-i şerif şu şekilde de rivayet edilmiştir:</a:t>
            </a:r>
          </a:p>
          <a:p>
            <a:r>
              <a:rPr lang="tr-TR" b="1" dirty="0" smtClean="0">
                <a:solidFill>
                  <a:schemeClr val="bg2">
                    <a:lumMod val="25000"/>
                  </a:schemeClr>
                </a:solidFill>
              </a:rPr>
              <a:t>“Allah’tan korkun. Çocuklarınızın size iyilik etmesinden hoşlandığınız gibi, aralarında adaleti de gözetin</a:t>
            </a:r>
            <a:r>
              <a:rPr lang="tr-TR" sz="2600" b="1" dirty="0" smtClean="0">
                <a:solidFill>
                  <a:schemeClr val="bg2">
                    <a:lumMod val="25000"/>
                  </a:schemeClr>
                </a:solidFill>
              </a:rPr>
              <a:t>.”</a:t>
            </a:r>
            <a:r>
              <a:rPr lang="tr-TR" sz="2600" dirty="0" smtClean="0">
                <a:solidFill>
                  <a:schemeClr val="bg2">
                    <a:lumMod val="25000"/>
                  </a:schemeClr>
                </a:solidFill>
                <a:hlinkClick r:id="rId2" tooltip="_ftnref20"/>
              </a:rPr>
              <a:t>[20]</a:t>
            </a:r>
            <a:r>
              <a:rPr lang="tr-TR" sz="2600" dirty="0" smtClean="0">
                <a:solidFill>
                  <a:schemeClr val="bg2">
                    <a:lumMod val="25000"/>
                  </a:schemeClr>
                </a:solidFill>
              </a:rPr>
              <a:t> </a:t>
            </a:r>
            <a:r>
              <a:rPr lang="tr-TR" sz="2600" dirty="0" err="1" smtClean="0">
                <a:solidFill>
                  <a:schemeClr val="bg2">
                    <a:lumMod val="25000"/>
                  </a:schemeClr>
                </a:solidFill>
              </a:rPr>
              <a:t>Aclûnî</a:t>
            </a:r>
            <a:r>
              <a:rPr lang="tr-TR" sz="2600" dirty="0" smtClean="0">
                <a:solidFill>
                  <a:schemeClr val="bg2">
                    <a:lumMod val="25000"/>
                  </a:schemeClr>
                </a:solidFill>
              </a:rPr>
              <a:t>, </a:t>
            </a:r>
            <a:r>
              <a:rPr lang="tr-TR" sz="2600" dirty="0" err="1" smtClean="0">
                <a:solidFill>
                  <a:schemeClr val="bg2">
                    <a:lumMod val="25000"/>
                  </a:schemeClr>
                </a:solidFill>
              </a:rPr>
              <a:t>Keşfu’l</a:t>
            </a:r>
            <a:r>
              <a:rPr lang="tr-TR" sz="2600" dirty="0" smtClean="0">
                <a:solidFill>
                  <a:schemeClr val="bg2">
                    <a:lumMod val="25000"/>
                  </a:schemeClr>
                </a:solidFill>
              </a:rPr>
              <a:t>-</a:t>
            </a:r>
            <a:r>
              <a:rPr lang="tr-TR" sz="2600" dirty="0" err="1" smtClean="0">
                <a:solidFill>
                  <a:schemeClr val="bg2">
                    <a:lumMod val="25000"/>
                  </a:schemeClr>
                </a:solidFill>
              </a:rPr>
              <a:t>Hafa</a:t>
            </a:r>
            <a:r>
              <a:rPr lang="tr-TR" sz="2600" dirty="0" smtClean="0">
                <a:solidFill>
                  <a:schemeClr val="bg2">
                    <a:lumMod val="25000"/>
                  </a:schemeClr>
                </a:solidFill>
              </a:rPr>
              <a:t>, 1/43.</a:t>
            </a:r>
          </a:p>
          <a:p>
            <a:r>
              <a:rPr lang="tr-TR" sz="2600" dirty="0" smtClean="0"/>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323528" y="188640"/>
            <a:ext cx="8496944" cy="6336704"/>
          </a:xfrm>
        </p:spPr>
        <p:txBody>
          <a:bodyPr/>
          <a:lstStyle/>
          <a:p>
            <a:r>
              <a:rPr lang="tr-TR" b="1" dirty="0" smtClean="0">
                <a:solidFill>
                  <a:schemeClr val="bg2">
                    <a:lumMod val="25000"/>
                  </a:schemeClr>
                </a:solidFill>
              </a:rPr>
              <a:t>8. Çocukları Hayata Hazırlayıp Evlendirmek:</a:t>
            </a:r>
            <a:r>
              <a:rPr lang="tr-TR" dirty="0" smtClean="0">
                <a:solidFill>
                  <a:schemeClr val="bg2">
                    <a:lumMod val="25000"/>
                  </a:schemeClr>
                </a:solidFill>
              </a:rPr>
              <a:t> Çocuklar bir gün nasıl olsa yuvadan uçacaklarına göre onları kendi başlarına geçimlerini temin edecek hale getirmek, yuva kurup güzelce yürütebilecek hale gelince de onları hayırlı birer eşle evlendirmek, büyüklerin en önemli görevlerindendir.</a:t>
            </a:r>
          </a:p>
          <a:p>
            <a:endParaRPr lang="tr-TR" dirty="0">
              <a:solidFill>
                <a:schemeClr val="bg2">
                  <a:lumMod val="25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323528" y="188640"/>
            <a:ext cx="8496944" cy="6336704"/>
          </a:xfrm>
        </p:spPr>
        <p:txBody>
          <a:bodyPr/>
          <a:lstStyle/>
          <a:p>
            <a:r>
              <a:rPr lang="tr-TR" dirty="0" smtClean="0"/>
              <a:t> </a:t>
            </a:r>
            <a:r>
              <a:rPr lang="tr-TR" dirty="0" smtClean="0">
                <a:solidFill>
                  <a:srgbClr val="FF0000"/>
                </a:solidFill>
              </a:rPr>
              <a:t> Hz. Peygamber, çocuklara karşı sevgi ve şefkat duygularının olmadığı bir dönemde çocuklara büyük değer vermiş, her fırsatta onlara karşı şefkat, merhamet ve sevgi göstermiştir. Bu durumda hür-köle, kız-erkek ayrımı yapmamıştır. Şu olay, Peygamber efendimizin bu yönünü anlatan sadece bir tanesidir.</a:t>
            </a:r>
          </a:p>
          <a:p>
            <a:r>
              <a:rPr lang="tr-TR" dirty="0" smtClean="0">
                <a:solidFill>
                  <a:srgbClr val="FF0000"/>
                </a:solidFill>
              </a:rPr>
              <a:t>      Peygamberimizin cebinde on dirhemi vardı. Elbise satıcısından dört dirheme bir gömlek satın aldı. Dışarıya çıkınca yoksul bir kişi;</a:t>
            </a:r>
          </a:p>
          <a:p>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323528" y="188640"/>
            <a:ext cx="8496944" cy="6336704"/>
          </a:xfrm>
        </p:spPr>
        <p:txBody>
          <a:bodyPr>
            <a:normAutofit lnSpcReduction="10000"/>
          </a:bodyPr>
          <a:lstStyle/>
          <a:p>
            <a:r>
              <a:rPr lang="tr-TR" dirty="0" smtClean="0"/>
              <a:t>Ey Allah’ın Resulü, o gömleğe çok ihtiyacım var, onu bana </a:t>
            </a:r>
            <a:r>
              <a:rPr lang="tr-TR" dirty="0" err="1" smtClean="0"/>
              <a:t>verirmisin</a:t>
            </a:r>
            <a:r>
              <a:rPr lang="tr-TR" dirty="0" smtClean="0"/>
              <a:t> ? dedi. Peygamberimiz (SAV) gömleği ona verdi. Elbise aldığı dükkana tekrar girdi. Geri kalan paranın dört dirhemine kendisi için yine bir gömlek satın aldı. Dışarıya çıkınca küçük bir hizmetçi kızın ağladığını gördü. Yanına yaklaşıp sebebini sordu. Hizmetçi kız: ev sahibim bana un almak için iki dirhem vermişti. Onu kaybettiğim için ağlıyorum dedi. Peygamberimiz (SAV) kalan son iki dirhemi de bu hizmetçi kıza verdi. Fakat küçük kız ağlamaya devam ediyordu. Peygamberimiz (SAV),</a:t>
            </a:r>
          </a:p>
          <a:p>
            <a:r>
              <a:rPr lang="tr-TR" dirty="0" smtClean="0"/>
              <a:t>Kaybettiğin iki dirheme kavuştun Hâla niçin ağlıyorsun dediğinde, küçük kız;</a:t>
            </a:r>
          </a:p>
          <a:p>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323528" y="188640"/>
            <a:ext cx="8496944" cy="6336704"/>
          </a:xfrm>
        </p:spPr>
        <p:txBody>
          <a:bodyPr>
            <a:normAutofit lnSpcReduction="10000"/>
          </a:bodyPr>
          <a:lstStyle/>
          <a:p>
            <a:r>
              <a:rPr lang="tr-TR" dirty="0" smtClean="0"/>
              <a:t>   Eve geldim, beni dövmelerinden korkuyorum. Bunun üzerine Hz. Peygamber, küçük kızın elinden tuttu, korkma yavrum, gel beraber gidelim ve beraberce eve kadar geldiler. Eve geldiklerinde Peygamberimiz önce selam verdi ancak üçüncü selamdan sonra kapı açılınca Hz. Peygamber; İlk selamımı duymadınız mı? dediğinde, (ev sahipleri) duyduk ama selamınızın artmasını sesinizi daha çok duymayı arzu ettik. Sana canımız feda olsun ya </a:t>
            </a:r>
            <a:r>
              <a:rPr lang="tr-TR" dirty="0" err="1" smtClean="0"/>
              <a:t>Resulallah</a:t>
            </a:r>
            <a:r>
              <a:rPr lang="tr-TR" dirty="0" smtClean="0"/>
              <a:t>. Buraya kadar gelmenize sebep olan şey nedir acaba?</a:t>
            </a:r>
          </a:p>
          <a:p>
            <a:r>
              <a:rPr lang="tr-TR" dirty="0" smtClean="0"/>
              <a:t>       Hz. Peygamber: - Şu kızcağız, geç kaldım diye dövülmekten korkuyordu da onu size getirdim. Cevabını verdi.</a:t>
            </a:r>
          </a:p>
          <a:p>
            <a:endParaRPr lang="tr-T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323528" y="188640"/>
            <a:ext cx="8496944" cy="6336704"/>
          </a:xfrm>
        </p:spPr>
        <p:txBody>
          <a:bodyPr/>
          <a:lstStyle/>
          <a:p>
            <a:r>
              <a:rPr lang="tr-TR" dirty="0" smtClean="0"/>
              <a:t>Ev sahibi: - Ey Allah’ın Resulü sizin evimize gelmenize sebep olduğu için bu hizmetçi kızı (cariyeyi) </a:t>
            </a:r>
            <a:r>
              <a:rPr lang="tr-TR" dirty="0" err="1" smtClean="0"/>
              <a:t>azad</a:t>
            </a:r>
            <a:r>
              <a:rPr lang="tr-TR" dirty="0" smtClean="0"/>
              <a:t> ediyorum, artık hürdür, deyince,</a:t>
            </a:r>
          </a:p>
          <a:p>
            <a:r>
              <a:rPr lang="tr-TR" dirty="0" smtClean="0"/>
              <a:t>        Sevgili Peygamberimiz (SAV) şöyle buyurdu:</a:t>
            </a:r>
          </a:p>
          <a:p>
            <a:r>
              <a:rPr lang="tr-TR" dirty="0" smtClean="0"/>
              <a:t>      Allah’ın bana verdiği on dirhem ne kadar bereketli imiş. Allah onunla peygamberine ve Medineli bir yoksula birer gömlek giydirdi. Bir kız çocuğunu da sevindirdi, hürriyetine kavuşmasına vesile oldu. Şüphesiz bize sonsuz kuvvetiyle rızık veren O’dur.</a:t>
            </a:r>
          </a:p>
          <a:p>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323528" y="188640"/>
            <a:ext cx="8496944" cy="6336704"/>
          </a:xfrm>
        </p:spPr>
        <p:txBody>
          <a:bodyPr>
            <a:normAutofit fontScale="92500" lnSpcReduction="10000"/>
          </a:bodyPr>
          <a:lstStyle/>
          <a:p>
            <a:r>
              <a:rPr lang="tr-TR" dirty="0" smtClean="0"/>
              <a:t> Hz. Peygamberin çocuklara olan yaklaşımı, onlara karşı sevgi ve merhametinden günümüze yansıyan mesajlar, içinde yaşadığı şehirlerin sokaklarında binlerce kimsesiz çocuğun sahipsiz kaldığı gerçeği. günümüz insanının yapması gerekenler konusunda oldukça anlamlıdır.</a:t>
            </a:r>
          </a:p>
          <a:p>
            <a:r>
              <a:rPr lang="tr-TR" dirty="0" smtClean="0"/>
              <a:t>     Sevgili Peygamberimiz, her insanın çeşitli devrelerinde örnek olacağı güzelliklerle dolu hayatında, çocuklar için müstesna bir yer ayırmış bir baba, bir dede olarak zamanındaki bütün çocukların sevgisini kazanmıştır. Yaşamamız ve uygulamamız gereken bir hayatı da yaşayarak bize bırakmıştır. Sorumluluk sahibi her Müslüman da bu örnek hayatı kendi yaşamında uygulayabilmelidir..</a:t>
            </a:r>
            <a:endParaRPr lang="tr-T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323528" y="188640"/>
            <a:ext cx="8496944" cy="6336704"/>
          </a:xfrm>
        </p:spPr>
        <p:txBody>
          <a:bodyPr/>
          <a:lstStyle/>
          <a:p>
            <a:r>
              <a:rPr lang="tr-TR" dirty="0" smtClean="0"/>
              <a:t>“Allah’ım! Bütün işlerimizin sonucunu </a:t>
            </a:r>
            <a:r>
              <a:rPr lang="tr-TR" dirty="0" err="1" smtClean="0"/>
              <a:t>güzeleyle</a:t>
            </a:r>
            <a:r>
              <a:rPr lang="tr-TR" dirty="0" smtClean="0"/>
              <a:t>, dünyada rezil olmaktan ve </a:t>
            </a:r>
            <a:r>
              <a:rPr lang="tr-TR" dirty="0" err="1" smtClean="0"/>
              <a:t>ahiret</a:t>
            </a:r>
            <a:r>
              <a:rPr lang="tr-TR" dirty="0" smtClean="0"/>
              <a:t> azabından bizi koru“</a:t>
            </a:r>
            <a:r>
              <a:rPr lang="tr-TR" dirty="0" err="1" smtClean="0"/>
              <a:t>Allahım</a:t>
            </a:r>
            <a:r>
              <a:rPr lang="tr-TR" dirty="0" smtClean="0"/>
              <a:t>! Kederden ve üzüntüden, acizlikten, tembellikten, cimrilikten,</a:t>
            </a:r>
          </a:p>
          <a:p>
            <a:r>
              <a:rPr lang="tr-TR" dirty="0" smtClean="0"/>
              <a:t>korkaklıktan, borç yükünden ve insanların kahrından.” “Allah’ım! Fayda vermeyen ilimden, sana sığınırım huşu duymayan kalpten, kabul olunmayan duadan</a:t>
            </a:r>
          </a:p>
          <a:p>
            <a:r>
              <a:rPr lang="tr-TR" dirty="0" smtClean="0"/>
              <a:t>doymayan nefisten sana sığınırım.”</a:t>
            </a:r>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323528" y="188640"/>
            <a:ext cx="8496944" cy="6336704"/>
          </a:xfrm>
        </p:spPr>
        <p:txBody>
          <a:bodyPr>
            <a:normAutofit/>
          </a:bodyPr>
          <a:lstStyle/>
          <a:p>
            <a:r>
              <a:rPr lang="tr-TR" sz="2400" dirty="0" smtClean="0">
                <a:hlinkClick r:id="rId2" tooltip="_ftn1"/>
              </a:rPr>
              <a:t>[1]</a:t>
            </a:r>
            <a:r>
              <a:rPr lang="tr-TR" sz="2400" dirty="0" smtClean="0"/>
              <a:t> </a:t>
            </a:r>
            <a:r>
              <a:rPr lang="tr-TR" sz="2400" dirty="0" err="1" smtClean="0"/>
              <a:t>Kehf</a:t>
            </a:r>
            <a:r>
              <a:rPr lang="tr-TR" sz="2400" dirty="0" smtClean="0"/>
              <a:t>, 46.</a:t>
            </a:r>
            <a:r>
              <a:rPr lang="tr-TR" sz="2400" dirty="0" smtClean="0">
                <a:hlinkClick r:id="rId2" tooltip="_ftn2"/>
              </a:rPr>
              <a:t>[2]</a:t>
            </a:r>
            <a:r>
              <a:rPr lang="tr-TR" sz="2400" dirty="0" smtClean="0"/>
              <a:t> </a:t>
            </a:r>
            <a:r>
              <a:rPr lang="tr-TR" sz="2400" dirty="0" err="1" smtClean="0"/>
              <a:t>Buhari</a:t>
            </a:r>
            <a:r>
              <a:rPr lang="tr-TR" sz="2400" dirty="0" smtClean="0"/>
              <a:t> , </a:t>
            </a:r>
            <a:r>
              <a:rPr lang="tr-TR" sz="2400" dirty="0" err="1" smtClean="0"/>
              <a:t>Edebül</a:t>
            </a:r>
            <a:r>
              <a:rPr lang="tr-TR" sz="2400" dirty="0" smtClean="0"/>
              <a:t> </a:t>
            </a:r>
            <a:r>
              <a:rPr lang="tr-TR" sz="2400" dirty="0" err="1" smtClean="0"/>
              <a:t>Müfred</a:t>
            </a:r>
            <a:r>
              <a:rPr lang="tr-TR" sz="2400" dirty="0" smtClean="0"/>
              <a:t>, Hadis no:85.</a:t>
            </a:r>
            <a:r>
              <a:rPr lang="tr-TR" sz="2400" dirty="0" smtClean="0">
                <a:hlinkClick r:id="rId2" tooltip="_ftn3"/>
              </a:rPr>
              <a:t>[3]</a:t>
            </a:r>
            <a:r>
              <a:rPr lang="tr-TR" sz="2400" dirty="0" smtClean="0"/>
              <a:t> </a:t>
            </a:r>
            <a:r>
              <a:rPr lang="tr-TR" sz="2400" dirty="0" err="1" smtClean="0"/>
              <a:t>Buhari</a:t>
            </a:r>
            <a:r>
              <a:rPr lang="tr-TR" sz="2400" dirty="0" smtClean="0"/>
              <a:t>, a.</a:t>
            </a:r>
            <a:r>
              <a:rPr lang="tr-TR" sz="2400" dirty="0" err="1" smtClean="0"/>
              <a:t>ge</a:t>
            </a:r>
            <a:r>
              <a:rPr lang="tr-TR" sz="2400" dirty="0" smtClean="0"/>
              <a:t>.e., Hadis no:86.</a:t>
            </a:r>
            <a:r>
              <a:rPr lang="tr-TR" sz="2400" dirty="0" smtClean="0">
                <a:hlinkClick r:id="rId2" tooltip="_ftn4"/>
              </a:rPr>
              <a:t>[4]</a:t>
            </a:r>
            <a:r>
              <a:rPr lang="tr-TR" sz="2400" dirty="0" smtClean="0"/>
              <a:t> </a:t>
            </a:r>
            <a:r>
              <a:rPr lang="tr-TR" sz="2400" dirty="0" err="1" smtClean="0"/>
              <a:t>Buhari</a:t>
            </a:r>
            <a:r>
              <a:rPr lang="tr-TR" sz="2400" dirty="0" smtClean="0"/>
              <a:t>, a.</a:t>
            </a:r>
            <a:r>
              <a:rPr lang="tr-TR" sz="2400" dirty="0" err="1" smtClean="0"/>
              <a:t>ge</a:t>
            </a:r>
            <a:r>
              <a:rPr lang="tr-TR" sz="2400" dirty="0" smtClean="0"/>
              <a:t>.e., Hadis no:88.</a:t>
            </a:r>
            <a:r>
              <a:rPr lang="tr-TR" sz="2400" dirty="0" smtClean="0">
                <a:hlinkClick r:id="rId2" tooltip="_ftn5"/>
              </a:rPr>
              <a:t>[5]</a:t>
            </a:r>
            <a:r>
              <a:rPr lang="tr-TR" sz="2400" dirty="0" smtClean="0"/>
              <a:t> Beyza Bilgin, İslam ve Çocuk, Diyanet İşleri Başkanlığı Yayınları, Ankara, 1981, s.61</a:t>
            </a:r>
            <a:r>
              <a:rPr lang="tr-TR" sz="2400" dirty="0" smtClean="0">
                <a:hlinkClick r:id="rId2" tooltip="_ftn6"/>
              </a:rPr>
              <a:t>[6]</a:t>
            </a:r>
            <a:r>
              <a:rPr lang="tr-TR" sz="2400" dirty="0" smtClean="0"/>
              <a:t> Beyza Bilgin, a.</a:t>
            </a:r>
            <a:r>
              <a:rPr lang="tr-TR" sz="2400" dirty="0" err="1" smtClean="0"/>
              <a:t>ge</a:t>
            </a:r>
            <a:r>
              <a:rPr lang="tr-TR" sz="2400" dirty="0" smtClean="0"/>
              <a:t>.e,  s.45.</a:t>
            </a:r>
            <a:r>
              <a:rPr lang="tr-TR" sz="2400" dirty="0" smtClean="0">
                <a:hlinkClick r:id="rId2" tooltip="_ftn7"/>
              </a:rPr>
              <a:t>[7]</a:t>
            </a:r>
            <a:r>
              <a:rPr lang="tr-TR" sz="2400" dirty="0" smtClean="0"/>
              <a:t> Ebu </a:t>
            </a:r>
            <a:r>
              <a:rPr lang="tr-TR" sz="2400" dirty="0" err="1" smtClean="0"/>
              <a:t>Davud</a:t>
            </a:r>
            <a:r>
              <a:rPr lang="tr-TR" sz="2400" dirty="0" smtClean="0"/>
              <a:t>, Sünen, 2/58.</a:t>
            </a:r>
            <a:r>
              <a:rPr lang="tr-TR" sz="2400" dirty="0" smtClean="0">
                <a:hlinkClick r:id="rId2" tooltip="_ftn8"/>
              </a:rPr>
              <a:t>[8]</a:t>
            </a:r>
            <a:r>
              <a:rPr lang="tr-TR" sz="2400" dirty="0" smtClean="0"/>
              <a:t> Ebu </a:t>
            </a:r>
            <a:r>
              <a:rPr lang="tr-TR" sz="2400" dirty="0" err="1" smtClean="0"/>
              <a:t>Davud</a:t>
            </a:r>
            <a:r>
              <a:rPr lang="tr-TR" sz="2400" dirty="0" smtClean="0"/>
              <a:t>, Sünen, 2/584.</a:t>
            </a:r>
            <a:r>
              <a:rPr lang="tr-TR" sz="2400" dirty="0" smtClean="0">
                <a:hlinkClick r:id="rId2" tooltip="_ftn9"/>
              </a:rPr>
              <a:t>[9]</a:t>
            </a:r>
            <a:r>
              <a:rPr lang="tr-TR" sz="2400" dirty="0" smtClean="0"/>
              <a:t> Ebu </a:t>
            </a:r>
            <a:r>
              <a:rPr lang="tr-TR" sz="2400" dirty="0" err="1" smtClean="0"/>
              <a:t>Davud</a:t>
            </a:r>
            <a:r>
              <a:rPr lang="tr-TR" sz="2400" dirty="0" smtClean="0"/>
              <a:t>, Sünen 2/96.</a:t>
            </a:r>
            <a:r>
              <a:rPr lang="tr-TR" sz="2400" dirty="0" smtClean="0">
                <a:hlinkClick r:id="rId2" tooltip="_ftn10"/>
              </a:rPr>
              <a:t>[10]</a:t>
            </a:r>
            <a:r>
              <a:rPr lang="tr-TR" sz="2400" dirty="0" smtClean="0"/>
              <a:t> A.</a:t>
            </a:r>
            <a:r>
              <a:rPr lang="tr-TR" sz="2400" dirty="0" err="1" smtClean="0"/>
              <a:t>g.e</a:t>
            </a:r>
            <a:r>
              <a:rPr lang="tr-TR" sz="2400" dirty="0" smtClean="0"/>
              <a:t>., 2/95.</a:t>
            </a:r>
            <a:r>
              <a:rPr lang="tr-TR" sz="2400" dirty="0" smtClean="0">
                <a:hlinkClick r:id="rId2" tooltip="_ftn11"/>
              </a:rPr>
              <a:t>[11]</a:t>
            </a:r>
            <a:r>
              <a:rPr lang="tr-TR" sz="2400" dirty="0" smtClean="0"/>
              <a:t> A.N.</a:t>
            </a:r>
            <a:r>
              <a:rPr lang="tr-TR" sz="2400" dirty="0" err="1" smtClean="0"/>
              <a:t>Ulvan</a:t>
            </a:r>
            <a:r>
              <a:rPr lang="tr-TR" sz="2400" dirty="0" smtClean="0"/>
              <a:t>, İslam’da Aile Eğitimi, 1/113, Tercüme C. Yıldırım, İstanbul, 1981.</a:t>
            </a:r>
            <a:r>
              <a:rPr lang="tr-TR" sz="2400" dirty="0" smtClean="0">
                <a:hlinkClick r:id="rId2" tooltip="_ftn12"/>
              </a:rPr>
              <a:t>[12]</a:t>
            </a:r>
            <a:r>
              <a:rPr lang="tr-TR" sz="2400" dirty="0" smtClean="0"/>
              <a:t> </a:t>
            </a:r>
            <a:r>
              <a:rPr lang="tr-TR" sz="2400" dirty="0" err="1" smtClean="0"/>
              <a:t>Tecrid</a:t>
            </a:r>
            <a:r>
              <a:rPr lang="tr-TR" sz="2400" dirty="0" smtClean="0"/>
              <a:t>-i Sarih, 9/111 Hadis No:1379.</a:t>
            </a:r>
            <a:r>
              <a:rPr lang="tr-TR" sz="2400" dirty="0" smtClean="0">
                <a:hlinkClick r:id="rId2" tooltip="_ftn13"/>
              </a:rPr>
              <a:t>[13]</a:t>
            </a:r>
            <a:r>
              <a:rPr lang="tr-TR" sz="2400" dirty="0" smtClean="0"/>
              <a:t> </a:t>
            </a:r>
            <a:r>
              <a:rPr lang="tr-TR" sz="2400" dirty="0" err="1" smtClean="0"/>
              <a:t>Tahrim</a:t>
            </a:r>
            <a:r>
              <a:rPr lang="tr-TR" sz="2400" dirty="0" smtClean="0"/>
              <a:t>, 6.</a:t>
            </a:r>
            <a:r>
              <a:rPr lang="tr-TR" sz="2400" dirty="0" smtClean="0">
                <a:hlinkClick r:id="rId2" tooltip="_ftn14"/>
              </a:rPr>
              <a:t>[14]</a:t>
            </a:r>
            <a:r>
              <a:rPr lang="tr-TR" sz="2400" dirty="0" smtClean="0"/>
              <a:t> Hadisler için bak: A. N.</a:t>
            </a:r>
            <a:r>
              <a:rPr lang="tr-TR" sz="2400" dirty="0" err="1" smtClean="0"/>
              <a:t>Ulvan</a:t>
            </a:r>
            <a:r>
              <a:rPr lang="tr-TR" sz="2400" dirty="0" smtClean="0"/>
              <a:t>, İslam’da Aile Eğitim, 1/165.</a:t>
            </a:r>
            <a:r>
              <a:rPr lang="tr-TR" sz="2400" dirty="0" smtClean="0">
                <a:hlinkClick r:id="rId2" tooltip="_ftn15"/>
              </a:rPr>
              <a:t>[15]</a:t>
            </a:r>
            <a:r>
              <a:rPr lang="tr-TR" sz="2400" dirty="0" smtClean="0"/>
              <a:t> Lokman, 17.</a:t>
            </a:r>
            <a:r>
              <a:rPr lang="tr-TR" sz="2400" dirty="0" smtClean="0">
                <a:hlinkClick r:id="rId2" tooltip="_ftn16"/>
              </a:rPr>
              <a:t>[16]</a:t>
            </a:r>
            <a:r>
              <a:rPr lang="tr-TR" sz="2400" dirty="0" smtClean="0"/>
              <a:t> </a:t>
            </a:r>
            <a:r>
              <a:rPr lang="tr-TR" sz="2400" dirty="0" err="1" smtClean="0"/>
              <a:t>Tâhâ</a:t>
            </a:r>
            <a:r>
              <a:rPr lang="tr-TR" sz="2400" dirty="0" smtClean="0"/>
              <a:t>, 132.</a:t>
            </a:r>
            <a:r>
              <a:rPr lang="tr-TR" sz="2400" dirty="0" smtClean="0">
                <a:hlinkClick r:id="rId2" tooltip="_ftn17"/>
              </a:rPr>
              <a:t>[17]</a:t>
            </a:r>
            <a:r>
              <a:rPr lang="tr-TR" sz="2400" dirty="0" smtClean="0"/>
              <a:t> Ebu </a:t>
            </a:r>
            <a:r>
              <a:rPr lang="tr-TR" sz="2400" dirty="0" err="1" smtClean="0"/>
              <a:t>Davud</a:t>
            </a:r>
            <a:r>
              <a:rPr lang="tr-TR" sz="2400" dirty="0" smtClean="0"/>
              <a:t>. 1/115.</a:t>
            </a:r>
            <a:r>
              <a:rPr lang="tr-TR" sz="2400" dirty="0" smtClean="0">
                <a:hlinkClick r:id="rId2" tooltip="_ftn18"/>
              </a:rPr>
              <a:t>[18]</a:t>
            </a:r>
            <a:r>
              <a:rPr lang="tr-TR" sz="2400" dirty="0" smtClean="0"/>
              <a:t> Ebu </a:t>
            </a:r>
            <a:r>
              <a:rPr lang="tr-TR" sz="2400" dirty="0" err="1" smtClean="0"/>
              <a:t>Davud</a:t>
            </a:r>
            <a:r>
              <a:rPr lang="tr-TR" sz="2400" dirty="0" smtClean="0"/>
              <a:t>, 1/115.</a:t>
            </a:r>
            <a:r>
              <a:rPr lang="tr-TR" sz="2400" dirty="0" smtClean="0">
                <a:hlinkClick r:id="rId2" tooltip="_ftn19"/>
              </a:rPr>
              <a:t>[19]</a:t>
            </a:r>
            <a:r>
              <a:rPr lang="tr-TR" sz="2400" dirty="0" smtClean="0"/>
              <a:t> A. N. </a:t>
            </a:r>
            <a:r>
              <a:rPr lang="tr-TR" sz="2400" dirty="0" err="1" smtClean="0"/>
              <a:t>Ulvan</a:t>
            </a:r>
            <a:r>
              <a:rPr lang="tr-TR" sz="2400" dirty="0" smtClean="0"/>
              <a:t>, İslam’da Aile Eğitimi, 2/329.</a:t>
            </a:r>
            <a:r>
              <a:rPr lang="tr-TR" sz="2400" dirty="0" smtClean="0">
                <a:hlinkClick r:id="rId2" tooltip="_ftn20"/>
              </a:rPr>
              <a:t>[20]</a:t>
            </a:r>
            <a:r>
              <a:rPr lang="tr-TR" sz="2400" dirty="0" smtClean="0"/>
              <a:t> </a:t>
            </a:r>
            <a:r>
              <a:rPr lang="tr-TR" sz="2400" dirty="0" err="1" smtClean="0"/>
              <a:t>Aclûnî</a:t>
            </a:r>
            <a:r>
              <a:rPr lang="tr-TR" sz="2400" dirty="0" smtClean="0"/>
              <a:t>, </a:t>
            </a:r>
            <a:r>
              <a:rPr lang="tr-TR" sz="2400" dirty="0" err="1" smtClean="0"/>
              <a:t>Keşfu’l</a:t>
            </a:r>
            <a:r>
              <a:rPr lang="tr-TR" sz="2400" dirty="0" smtClean="0"/>
              <a:t>-</a:t>
            </a:r>
            <a:r>
              <a:rPr lang="tr-TR" sz="2400" dirty="0" err="1" smtClean="0"/>
              <a:t>Hafa</a:t>
            </a:r>
            <a:r>
              <a:rPr lang="tr-TR" sz="2400" dirty="0" smtClean="0"/>
              <a:t>, 1/43.</a:t>
            </a:r>
            <a:r>
              <a:rPr lang="tr-TR" sz="2400" dirty="0" smtClean="0">
                <a:hlinkClick r:id="rId2" tooltip="_ftn21"/>
              </a:rPr>
              <a:t>[21]</a:t>
            </a:r>
            <a:r>
              <a:rPr lang="tr-TR" sz="2400" dirty="0" smtClean="0"/>
              <a:t> </a:t>
            </a:r>
            <a:r>
              <a:rPr lang="tr-TR" sz="2400" dirty="0" err="1" smtClean="0"/>
              <a:t>Nahl</a:t>
            </a:r>
            <a:r>
              <a:rPr lang="tr-TR" sz="2400" dirty="0" smtClean="0"/>
              <a:t>, 58-59.</a:t>
            </a:r>
          </a:p>
          <a:p>
            <a:r>
              <a:rPr lang="tr-TR" sz="2400" b="1" dirty="0" smtClean="0">
                <a:hlinkClick r:id="rId3"/>
              </a:rPr>
              <a:t>Vehbi </a:t>
            </a:r>
            <a:r>
              <a:rPr lang="tr-TR" sz="2400" b="1" dirty="0" err="1" smtClean="0">
                <a:hlinkClick r:id="rId3"/>
              </a:rPr>
              <a:t>Akşit</a:t>
            </a:r>
            <a:r>
              <a:rPr lang="tr-TR" sz="2400" dirty="0" smtClean="0">
                <a:hlinkClick r:id="rId3"/>
              </a:rPr>
              <a:t> - VAAZ SİTESİ</a:t>
            </a:r>
            <a:endParaRPr lang="tr-TR" sz="2400" dirty="0" smtClean="0"/>
          </a:p>
          <a:p>
            <a:r>
              <a:rPr lang="tr-TR" sz="2400" dirty="0" smtClean="0"/>
              <a:t> </a:t>
            </a:r>
            <a:endParaRPr lang="tr-TR"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3568" y="332656"/>
            <a:ext cx="7056784" cy="1152128"/>
          </a:xfrm>
        </p:spPr>
        <p:txBody>
          <a:bodyPr>
            <a:normAutofit/>
          </a:bodyPr>
          <a:lstStyle/>
          <a:p>
            <a:r>
              <a:rPr lang="tr-TR" sz="6600" dirty="0" smtClean="0"/>
              <a:t>HAZIRLAYAN </a:t>
            </a:r>
          </a:p>
        </p:txBody>
      </p:sp>
      <p:sp>
        <p:nvSpPr>
          <p:cNvPr id="14" name="13 Alt Başlık"/>
          <p:cNvSpPr>
            <a:spLocks noGrp="1"/>
          </p:cNvSpPr>
          <p:nvPr>
            <p:ph type="subTitle" idx="1"/>
          </p:nvPr>
        </p:nvSpPr>
        <p:spPr>
          <a:xfrm>
            <a:off x="533400" y="5517232"/>
            <a:ext cx="7711008" cy="1008112"/>
          </a:xfrm>
        </p:spPr>
        <p:txBody>
          <a:bodyPr>
            <a:normAutofit fontScale="85000" lnSpcReduction="10000"/>
          </a:bodyPr>
          <a:lstStyle/>
          <a:p>
            <a:r>
              <a:rPr lang="tr-TR" dirty="0" smtClean="0"/>
              <a:t>HÜSEYİN EROL				</a:t>
            </a:r>
          </a:p>
          <a:p>
            <a:r>
              <a:rPr lang="tr-TR" dirty="0" smtClean="0"/>
              <a:t>AFYONKARAHİSAR MEVLANA CAMİİ İMAM HATİB-İ</a:t>
            </a:r>
          </a:p>
          <a:p>
            <a:endParaRPr lang="tr-TR" dirty="0"/>
          </a:p>
        </p:txBody>
      </p:sp>
      <p:sp>
        <p:nvSpPr>
          <p:cNvPr id="2050" name="AutoShape 2" descr="data:image/jpeg;base64,/9j/4AAQSkZJRgABAQAAAQABAAD/2wCEAAkGBhQSERUUExMUFRQWFxgYGBYXGBQYFhgXFhgVFBcUFxgXHCYeFxokHBQUHy8gIycpLCwsFR4xNTAqNSYrLCkBCQoKDgwOGg8PGiwgHyQsKSosKSosKSwqLCwqLCwsLCwsLCwsLCwsLCwpKSksLCksLCwsKSwpLCwsKSksLCksLP/AABEIAL4AuAMBIgACEQEDEQH/xAAcAAABBQEBAQAAAAAAAAAAAAAHAAMEBQYCAQj/xABGEAABAwEEBQkFBQcCBgMAAAABAAIRAwQFITEGEkFRYRMiUnGBkaGxwQcVMtHwFiMzQuEUJGJygpKyovFTY2RzwtIXQ0T/xAAaAQACAwEBAAAAAAAAAAAAAAAEBQECAwYA/8QALxEAAQQBAwIFAwQCAwAAAAAAAQACAxEEEiExE0EFFBUyUWFxgSIjM7FCkaHB8f/aAAwDAQACEQMRAD8AODnRmqu16Q06Zgrq/rVqUiUIr4vdxccUNNNoRmPj9XdFH7XU9yX2upoMi/D0vrJeMvx0YmT9bkP5sozyARobpbS+inftKxBL3y47duGOEfNP2TSFzTBOG/cqHLPZT5AIz/aRiaqaVU25hDRt6k7epM1rwJwJzWI8R3oqfTwiW/TOmE5Z9L6TzAz60Brzviox5BPV1bFxZL/fIIOSN69tsK3pordfQv2gYmXaUsGBCGFh0g5RodOO0cVzbbzdzcJxQXqBDtJXvTgiqzSJh2LytpNTaJOSG/vMxiVmtIdJHE6rTzW5nirRZzpHUF704Ixt00pE/qn2aUsJgBAChfj3OABMkwFsbJbS1oEydp3lbT5vTVneGAIp/aJibq6U0whha79LGzjJyVUL6cc3GYkrJmcXbrP08Iw/aynuS+1lP6KDXvl0ziT9YJe+jjj1wforUZaj08Ix/a+mptmv1j0DKl9Ow2TsPqtFo/fUgSTmBjlOwBT5s2quwQBaMbXSkq647RrU0ke12oWlTm6TSiaWH7rvQbvcc47EZtKWzS70Gr4AJIIkHA/UpdlpvgcKnjHtHaTPkmXnGAHOIxOGI3bYUjUiI+sZhMVBGsCSA6CHcYjHuQDU3XjHbu0bR1pzYdu7DYuKYBcBOtDYcQMzOAnfCfptPz6iB4rztl5WF2VyQWnMeWSlvCq7AYqADzVyWoGUU5SFV3rdorMy5wxafRZynT1cIywPet5Y7vfUMNa526BtOzr2rO6TWE0HklpxzBGTpOB3ZIqBzq0njsoLr/SCoV1XiKdQAnmugHhuK1gKG73YytrcF4crSE/E3mn0KjLhoB4/K206VLvG2cnTJ2nADiVmGmZ27+1daU3jrVQxpwZ/kc/kmrmY6rUbTAxdt3AYknslXih0R6lRzXHcK2uK6g0mpHBvqQrxWNS4alOmHBp1Q1p2YNJhpInCYULVQcxcXW5Va8P4Nqlt51nxuH0Uy5sDHLf4rsCS6RMzKValII39fZ17O5btoUFKhPcYnWAIbrBgE4cT8k5nHUPru8lDshealVrw0GWun+B2TR3Kzj/b04LeQaTSqHBwUWoZAI+t3kmaN6nlmMacKZk7tfb4eZUtzdYgfUZdSqWWTk7a9uzWB7wCisMNc/dL/EHFsYr5X0hou8GkCMiAe/FJRNA3zZhwwSTZgoUkTzZtTtIh92g1pLR1Xk7Djv24cUZtIPw0L77swdIgdqU5ztLk38PFhY44nPCIj19Ent+vWPkn7RYC1x2jfjtxXLgCRIEjsz3oIOB4TVN0zI4Yzx7SnNQzlhjJzx2fJeOAkYHOfkCvHGdigleT1hpzUGAy+vrgr5rJUK67GWCTmerrwVlRGPahZDblaqC1NOnydlYG67HObymPwl8/EDjEgxkqvSO7216LpbJDW69SQQ4v1i0/zCDjlitjYrA13JMJfq8kMCeAwHDas/etkDGV4B/EYNYfDg04OjM7ZjanE0Ray/p/SSQS/ubc2gfVsLg4tgkgwp1zV3UHknIiCPLxVzflGHB28QesbfFUlaJhYiTqtohPHSHhRq1lcSXTMknjJW89mtzxNZzQcyQcBqMxPefJZezU9YgCccO9EjReygNqN1ZDab8ZGGAE8erioc8uIYspZCIiraxM1hUbBqAtedrWABuAAOGEzlsCyjmZ/QRCtt2sY3mtLpovJgkSYzn62LBFqwzGaNIKEwnB+oj6LN6vxA8RgfI7EnZgbYBExPXvHWp14WSDrtx+uCrbVbQymXHYN2O4eaybvwjyQFHZR+9cT0WjjhrEme2FIJEF2ZiOzOP1VdabyPKNaBhyvJnjLAW+JKu7Ldk4v2RhwW0ttALlmxwNgJXdZfzGCDMbd3Yqi8qerbp3tYfCPRamQMgs9fjP3mkd7PJx+avgPuf8IbPH7P5R20UpAUpGToPeJSXmh7ps7D/C3yXqfs4XPSe5P6QfAhPe9qcCTIOJwLdgJAggzsRY0g+BCq+rvBJiR3HjtCVZxaDum2BdbKqZeTXCHNw2wQR6Fc1aNJ+TgCdh5vXnHWvKl1uHwkYDZLcPEJirQeMC2fHwEpaAz/Eptv3Un3ON+3A798qXZ7C1uQ2/QKqKFUicwRuJHeFaWO1y7VLiSRLcBiAGl2IABPOB71R7X1dqQ5TA1d0fi7/Jcgr2EMDSseKROslqa7VFJ7XnUEkFpMCBB7ys/pCG8gXjWJqP1jsbIBbqxsMN81k21Tvx8e9PutzzT1C4lrcmmcMIkT1+KOflh1k3uKq9ktZgmN4cCs9pFSJoEjNsHsyKw9V0lEa2UdZjhvBHgsAbCZgkArXDeNJBTZpaBurbROmXVgZwaCY2TkPNFLROjrF8g/AcR+XLEjah/ojYtTXJ4AeZ9FqKFsewENcWg4GDmNxWMkoE+rsFlks6jS1q3d6W5ga5tV/ONMwAcZxgQ3LYsDXrhjXOOTQXHqEk+Sc1lWX/AGxjaRY4F7qgLG02/E8uEQNw4qmrqOa0DYfkoWKEQNJtZ256NpsziyadSgajA8DMGsAZaeGsAf1V5pBYG/s9V0QQ0nugnyUW5dD2UTTqOc91RoxbI5PW4CNnotE5oIWmRM3qBzd657WrwxuDCD3WMs5bWrEU6T3U31KdRtUiGRSEPz2kiO1astXFK0Mc57GRNOAQMgSNaB2J2o4NaXOMAAk8AASfJYzymRwFUrxs0iybTBCpr+o8+i7i4f4lNaHaQ/tHKtd8TXl7R/A45dhgdqsdIGSykd1TzafkisaN0OSGuQ2S8S45c1FvQZ02VnVHckuNAT+7BJdGNlzruVYX/wDAhjflpbTDnvMNGZ9BvJ3InaQfhoLXmTabQXZ0qToY3Y+oMS88Bs60pzYw51ngJphOoUOSlRql/wB5U5jQCW05xAidapGZjHVyHEr2w3m2qCQHgjNrhBEjWHWCDgVxedfkrO9+oHENxG8HAz2Erm6KDGACmDqO504mcBBk4lKiGujLq+ybgnVpH5VgRrZtnrj1xTbmsaNYw0MJfOzAFrieEJyz12vMtcHNiJBBEgkRO9YvSi+qmpaaZPN5ZtMbIbql5HH4R3q2PC6V+nhVnmbE3UvbX7RyKn3dJpYNri7Wdxwwb4rT3NpBTtNPXbgR8TTm09mY4rKUNE7LWpDkbQDVIBxc2C4jEFuYxneudDLtrUrS5zhqspyyrM4yJjDcYPUj5sfHdGdAohARTTteNW4K37mwQeO8dkLxxMGY+f0EmDAnPOc98SvAeOG3MZ4diSJsFy8gGAZ81jrc9rarhP5vrYteXc3HZGOQ6lhr/MWh2eJEccAjMNtuI+isAD7jS2FxAciHDaSfGPRWQKq7laBQY3aG48JM4p+8XHUhsgk4Qc+GCFeLkIUuoKeHJmjZGNeXxLzhruxdHRHRHALmg46onOMVFvu9hZ6D6hzA5o3uODR5nsVmBxdob32WTqA1HsrVRb4vHkKFSrE6jZA3nIDqkhVehduqVbKH1HFzi9+J3SP1UvSlmtYq4/gJ7iCtBFpmEbvkBU16otQ+FmfZ5bHPdaS4y5xY8neSXz5rQ6UMc6x1gwwdSesAguHcFkfZu77ysP4Gn/V+qIBphzS05EEHqIIPmiss6MnV9kPjfrgr7oRaM3gaFobUElowfHQOBPZgexFK9qc0ZGxzT2SB6oZaOu5K2sa4YaxpuB2h0sIPgipaaX3DxGQEdhHyR2UQMiMoLHH7Dx/wiPoAf3f63JLn2f8A4B7Ek1SgqRptX1LM4jMiB2oTWui+lSpGnEmZBGZqRDuoZkbkUdPj9x3oVaS3qKIoOcHGmWwS0SWktaBI6g8dqBywSAAOUwwnCyT2XlIlzXUnuDnRqvcMAdach1Ed4VLdd8GlRpt5OrVc0OaRTEgBjnMBPHmnDgky8XVnONmpFpcIfXqDVaANoG0j0C4s93V7PUIoNbVY4DVLnRBjWJd2uJ/qS9sbQCH9964/8TNzySHN+1qXY6tCvV5rtVuDn0XSx3KtMB8bcDjG0CVX31c767LSKeLm2nWA6X3YBjjiE9Quynaav7xVbUqMHwUwWtaJg86JdjtlW1xsDXWgDIVoA4BjAFL5OjbmncAbfn57qoZ1RpcNjaF9exVKfxMe2N7SFeXDfdUVaI1/icGu1jIIb8M9jtXqAW9vK8WUmF1VwDdxxngBtKwtyWYWq2a7WBlJh19UZCDgOsn1RceV143Oe2gByg343Rka1rrJ7IkB2EwTMbsOG+c0o2QRvkZg5FeUsMQcer6BXdSsXCHOJI2mPQLnCnotNTzY34+YhRH3eC6SfAeClEL0KusjhWDflc0qQaFXXnb6tKoHQDZ9WHHa1+OqTwyHarRcWmyioxzDEOEfL0WkLgH24WqyNttApuwUXMZDnue44ku2ExLRuAM4LM6cPNQtpTDWU31ndnNb44dq1uWB/Q9SxOklTWrVx0jQoDqMvd/imGGNU5ceyCyzUWkd1rNGbLydlos26gJ63c71Uq+mTZqw/wCU/wDxJT9NsYbsO7AeS8trJpvG9jh3tKC1l0ur6okMpmn6Ieezf8eqP+X/AOTVvwQEPfZwP3ip/wBo/wCTEQnwi/Ef5/wELgfxfkoV6T0zSt1QjDnh47YcPFFiy1BUolwyfT1h/U3WQ59otmitTf0mQetpI8i1bjQR5dY6M9Et7AXNHgjZTriik7oWMaZJGInez/8AA7kl7oB+CexJOUlKWn/4A7UG7LfrQ/kapAz1XHLH8p3cEbdMrIalAgZ7PkvmbSppFRwIgg5FYSsbK0tKIhe6M6giI44Yie6CP1UG76OowMOOqcP5ZMNng0gIZ2W+61MQyq9o3AmO44KYNMLT/wAQYfwtnySs+HSCwCKTRufGeQVurHSrB5LhTDZxqaxLnNmQ0NODAB2dqq7dpbRs/KCl97Ue8uMfACYGJ/NEbFjLZe9at+JUc4bicO7JT7l0SrVyDGpT2vcPIZuW/lWM/VMR/wBLLzT3nTECmS+vba2JL3H+1o6sgERLjuhtnphjcT+Y7XHafQJy7bmp2dmrTb1u/M47yfTYp9x6MU7XaXCqxz2U6JdzHajp1sCDt2oOSbzLukzZv9oyKEY4Msm5XTRCVduAKv7w9mNBlDlaVa1tJ1dVoqNPxkASC3jvWNq2WrQtIovqve3VJh8AhCy4xZyUVBOya9BU6F61eAJxoS8olIhSKbIH1tTBCxlv0htBe5oqlrQ5wwAGAMeiKx4TJdKjzQW5qU8PEeqG942r94Dj8JthPZTFNvqVIbb3Cqya73jXbM6wEYEnzCqr2pF1kpVulWrT/URH+JTjFg6Z3PKV5j7aK7boj3hVIa2ATzhl4KJpbewo2Vx/O8ajRxIxPYJWNsmn9VtMNfTa8tiHEuB5uUxmotCpWvK1Ma89cYNYz8xA2eqyjwCx2qTgb/dQ/Na9ulnJXug1uFO1jWIAe0sk7zBHiAiYTJwCGOmd1chanaohj4czq2jsIUH3/aI1eXqRu1iiMjEGURKw9lhBknGuN47rXe0d7NSm3WHKtcTq7dUjGd2IGa2Wilj5OjRZuY2es4nxJQs0Wuh1ptALpLGkOqE8MhJzJOCMN2nnDrQ2QBEGQA3W63hJl1TEVey2+ggik7r9SkutCB92/wDm9Skno4SF3KsNIfgQj0p0eo2gnlGkO6bcHfI9qLekR+7QyvR+JSfPe5jraaTfBa1zacFgKvs2b+Wu6OLB6FOWb2b0wefVe7g0BvnK1YeumvS/z05Fav6TDycPNKFd+jdno/BSbrdJ3Od3nLsVi4LglIOQj3vebcbRbGBooCknBXWhFbVtNokOg2Y5AmOdtjLIqmBWj0FH3trP/Ts8eU+SMwf5QhM3+Fy3z2AUmA/weEfJCrTelF4tO+k4/wCqEWLQOaz+ZvkULdOnTeY4UPN6Pzfj6Jb4Z/KfsVVL0VBBJwA34QBtK8aVV6XhxsdXV3Nn+UESkkcYe8NPcp892lpd8BOUdKLM6oKbarS4nDOOqSIVFdwZ+0P5Ta9wGE86T+qwIeVstH6RcaRzaCHE7cjjxzT/AMo3H9p5SmPMdO1wOyn6TWI02uptEhtTAxtNAYforKxXEDYmWeoM247w4kukcQSrLSC1tqvEMcJtrXaxAAjkGMDTjgcCctoU80ELkyObTW/dbxMDm6nfZYD/AONXThXbq/ymfktdcGj9Oyshklx+J5zPDDIcFYCnCdaEJNlyyDS47LWLGjjOpo3UO9bmp2lmpVEjMEYOad4OxZ6l7NKAdLqlVw3c1vjitcUljHkSxt0tdstXQRyHU4KHYrup0W6lNoa3htO8naVaXa3nBRXKXdwxCrG4ufZVntAZQW/0Ts2pSIOZJJ7SUk/cHwL1ddEbaCuSlFPITekh+7QuvV/ORN0rdFLOO71QZv61uDjFYdzPkl2bEXpt4dwpIK9a5ZkXhU/4o7mfJeNvSr0x/a35JUcV3ynVLWaybrWjVYXATGzfjCzPvit0h/a1cm860RrYfyjfO5QMYg7kKaK2DCrXRS+KNCraxVqsp61CmG67g3WP3mAnPMd6wLL5q9L/AEj5KfZLxoF016XKGIk4eTVvjxmN+rZYTRa2FpRpqaW2I6kWuznnD/7afUNqG+lN4srXiXMc0xQAMEGDrZEjI/NVpttg2WYyMiC/5JC32UEubSqaxzMuk9fMx2Iyf90chBY2MIH6haeLlWaQ37SoUyKgLtcEBg2iIMnYMVIrW2nsbXHZ82IZX/bzVrvdJI1iGz0RgENjYOp9uOw+Frl5JiZtyVAr1A5xIAEnIZDgFbXHpE6gQCNZk5bR1FUpXoT8tBFFc+15BsIn2a9G1nUtV0h1oa/j+GGmRsyWwLUINFH1NcikJc3nZNMRhOPWte29bfwPWyl6Qk2TGA+rCf45L4wQtY8JNWXbetu6NPtA/wDZdtvW27W0O0H0KAdEPkf7RgWhfVjYumFZ1t4Ws5mgOADp47Vesehns097V2pxzlLu4YhQHOU27nYr0XuVZPaiRo/8CSWj/wAC9XXQ+wLkpveVG0sMUxkgzflrAccW+CMulzJpd6CF/WSXnAfXYhMpoJTbw6tKisvBo/M1dtvdvSHcVBdZQNwyTf7Lj+VLuk0ndO/8bVr76ZtcO4/JTqV/UdUc7ZsafkqB1nETPhgmhTA2j67VHQYVNWLAWmGkdDpH+0pp+ktH+P8AtVDyIOX13r0NA+LxA81Hl2L1fRW9bSZhHN19mwfNRHaR7AHqJqtOXmvSBlqk9X6KwhZ8KtJXnpLq03HVcCQQ0neVgXOlaXSWn920gEAOxmdo49SzJTbEjaxlt7rnvEnky6ewSXTVyumopLmq40avB1KrLIlzSMct/otWL4rnIM7AfmsTc1SKzD/EPHD1W4A287z9Ety2N1gkLofDnExEfVcG3Wg7W/2j1SFa0H84/tanhVHV1mOxOtrDZB7QfVChjfgf6TE2OQobrJaHZ1Dj2JUriqjKq4f1O+asGVhvMdToTvLfUhagBZkqGy56w/8A0vH9Tvmrm5btrBwm0vI7fmo37SP9yZVtdFsxGUd/mtGtbawkca2RT0VpuFPnO1l4nNGnzTSTJvC5mX3lR9MPwkEL7qDWPOOB4fUo36Yg8lggfflN2sfg7wexCzprge3YqqNqGRxx4TG7Jca7Tw7SvX0ZDTGJzMHDdIgZpmpYsYDncBET1Tkg9O6ddRld1JpWhuyQRxcfWFzUqbwO75qKyxYkS4mJGMZZ9icfTIEc6DlicDv4rxaFDJBwBacFVoygdYHmnRaBscBwOPZ3qC4DoieIPfJK9D4yA2ScB1wvaLVnO076T/anPeRGRnKDnOKbNp6QdhwjvTAtue+coPYTGR+ah3ta3mmRxxiVLYyTSzdMNJeANlCvq9g8ajRhMyc5G5UqcfO5NlqaMaGCguXnmMz9bkgumrzV4L1o4KyyapN2j71n8w8wtwGsAyGU5kHPtxWJusRWYYmHZb1rqD9b8juwj1QGVdhPvDA3QS41upoqZc0nxSfaccJHYBgoBpvBxJaOs+Qx7V7TtDgfjcd8bu0IXSU11Q3YCnC1ja9o4GZlc8qMTrN6gQPNROVacdUnry4zC5Ffa0AfyjfOE4yvaSqiRt/pCmcvrZNeY4g+St7lqHWEQMsw2fArOftB/NJ8Fc3DUlwwaOrdwUtG6iXqadxSOOiR+6SXOiH4Xckm7PauRm95U++7HylPAYhCu+9G3FxwPX6QMgjImKlkY7NoVXxh6vDOYjYQGdom7ck3RZ42GEdDdVLoBL3PS6AWPlwmfqxI4QLfoq45juhODRY7dYnZ1I3+5qXQCXual0Ap6IWJ8QBNhtIHnRAmYB7Qmn6JuH5ZR190UugEhdNLoBe8uFp6rJVICnRN2xvmuX6H1HbHRtR990UugEvdNLohW6VLF2eXchfO1X2dk5NIO4pt3s5dw8V9G+56XQCQual0AtACO6Dc9hN0vm53s9f0ZXrfZ7UOTSvo/wBz0ugF6bopdAKd1W2L56s3s+exwdtG5Thok+dvFHf3TS6AS90UugFm6PVyiYslrBQCBg0VcMmA47dnd2Jw6KOnaNxzHHAI3+56XQCXuil0AqdALYZ5BtqBrNFXHIT2JfZN0Eavh9Qjl7ppdALoXXT6IVegFr6oe7bQKOiTsM/mrm5NF4cJb3Ite6aXQCcpWJjcmhWECq7xGxTRSj3JYuTpgJKwCSIApKnOLjZX/9k="/>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52" name="AutoShape 4" descr="data:image/jpeg;base64,/9j/4AAQSkZJRgABAQAAAQABAAD/2wCEAAkGBhQSERUUExMUFRQWFxgYGBYXGBQYFhgXFhgVFBcUFxgXHCYeFxokHBQUHy8gIycpLCwsFR4xNTAqNSYrLCkBCQoKDgwOGg8PGiwgHyQsKSosKSosKSwqLCwqLCwsLCwsLCwsLCwsLCwpKSksLCksLCwsKSwpLCwsKSksLCksLP/AABEIAL4AuAMBIgACEQEDEQH/xAAcAAABBQEBAQAAAAAAAAAAAAAHAAMEBQYCAQj/xABGEAABAwEEBQkFBQcCBgMAAAABAAIRAwQFITEGEkFRYRMiUnGBkaGxwQcVMtHwFiMzQuEUJGJygpKyovFTY2RzwtIXQ0T/xAAaAQACAwEBAAAAAAAAAAAAAAAEBQECAwYA/8QALxEAAQQBAwIFAwQCAwAAAAAAAQACAxEEEiExE0EFFBUyUWFxgSIjM7FCkaHB8f/aAAwDAQACEQMRAD8AODnRmqu16Q06Zgrq/rVqUiUIr4vdxccUNNNoRmPj9XdFH7XU9yX2upoMi/D0vrJeMvx0YmT9bkP5sozyARobpbS+inftKxBL3y47duGOEfNP2TSFzTBOG/cqHLPZT5AIz/aRiaqaVU25hDRt6k7epM1rwJwJzWI8R3oqfTwiW/TOmE5Z9L6TzAz60Brzviox5BPV1bFxZL/fIIOSN69tsK3pordfQv2gYmXaUsGBCGFh0g5RodOO0cVzbbzdzcJxQXqBDtJXvTgiqzSJh2LytpNTaJOSG/vMxiVmtIdJHE6rTzW5nirRZzpHUF704Ixt00pE/qn2aUsJgBAChfj3OABMkwFsbJbS1oEydp3lbT5vTVneGAIp/aJibq6U0whha79LGzjJyVUL6cc3GYkrJmcXbrP08Iw/aynuS+1lP6KDXvl0ziT9YJe+jjj1wforUZaj08Ix/a+mptmv1j0DKl9Ow2TsPqtFo/fUgSTmBjlOwBT5s2quwQBaMbXSkq647RrU0ke12oWlTm6TSiaWH7rvQbvcc47EZtKWzS70Gr4AJIIkHA/UpdlpvgcKnjHtHaTPkmXnGAHOIxOGI3bYUjUiI+sZhMVBGsCSA6CHcYjHuQDU3XjHbu0bR1pzYdu7DYuKYBcBOtDYcQMzOAnfCfptPz6iB4rztl5WF2VyQWnMeWSlvCq7AYqADzVyWoGUU5SFV3rdorMy5wxafRZynT1cIywPet5Y7vfUMNa526BtOzr2rO6TWE0HklpxzBGTpOB3ZIqBzq0njsoLr/SCoV1XiKdQAnmugHhuK1gKG73YytrcF4crSE/E3mn0KjLhoB4/K206VLvG2cnTJ2nADiVmGmZ27+1daU3jrVQxpwZ/kc/kmrmY6rUbTAxdt3AYknslXih0R6lRzXHcK2uK6g0mpHBvqQrxWNS4alOmHBp1Q1p2YNJhpInCYULVQcxcXW5Va8P4Nqlt51nxuH0Uy5sDHLf4rsCS6RMzKValII39fZ17O5btoUFKhPcYnWAIbrBgE4cT8k5nHUPru8lDshealVrw0GWun+B2TR3Kzj/b04LeQaTSqHBwUWoZAI+t3kmaN6nlmMacKZk7tfb4eZUtzdYgfUZdSqWWTk7a9uzWB7wCisMNc/dL/EHFsYr5X0hou8GkCMiAe/FJRNA3zZhwwSTZgoUkTzZtTtIh92g1pLR1Xk7Djv24cUZtIPw0L77swdIgdqU5ztLk38PFhY44nPCIj19Ent+vWPkn7RYC1x2jfjtxXLgCRIEjsz3oIOB4TVN0zI4Yzx7SnNQzlhjJzx2fJeOAkYHOfkCvHGdigleT1hpzUGAy+vrgr5rJUK67GWCTmerrwVlRGPahZDblaqC1NOnydlYG67HObymPwl8/EDjEgxkqvSO7216LpbJDW69SQQ4v1i0/zCDjlitjYrA13JMJfq8kMCeAwHDas/etkDGV4B/EYNYfDg04OjM7ZjanE0Ray/p/SSQS/ubc2gfVsLg4tgkgwp1zV3UHknIiCPLxVzflGHB28QesbfFUlaJhYiTqtohPHSHhRq1lcSXTMknjJW89mtzxNZzQcyQcBqMxPefJZezU9YgCccO9EjReygNqN1ZDab8ZGGAE8erioc8uIYspZCIiraxM1hUbBqAtedrWABuAAOGEzlsCyjmZ/QRCtt2sY3mtLpovJgkSYzn62LBFqwzGaNIKEwnB+oj6LN6vxA8RgfI7EnZgbYBExPXvHWp14WSDrtx+uCrbVbQymXHYN2O4eaybvwjyQFHZR+9cT0WjjhrEme2FIJEF2ZiOzOP1VdabyPKNaBhyvJnjLAW+JKu7Ldk4v2RhwW0ttALlmxwNgJXdZfzGCDMbd3Yqi8qerbp3tYfCPRamQMgs9fjP3mkd7PJx+avgPuf8IbPH7P5R20UpAUpGToPeJSXmh7ps7D/C3yXqfs4XPSe5P6QfAhPe9qcCTIOJwLdgJAggzsRY0g+BCq+rvBJiR3HjtCVZxaDum2BdbKqZeTXCHNw2wQR6Fc1aNJ+TgCdh5vXnHWvKl1uHwkYDZLcPEJirQeMC2fHwEpaAz/Eptv3Un3ON+3A798qXZ7C1uQ2/QKqKFUicwRuJHeFaWO1y7VLiSRLcBiAGl2IABPOB71R7X1dqQ5TA1d0fi7/Jcgr2EMDSseKROslqa7VFJ7XnUEkFpMCBB7ys/pCG8gXjWJqP1jsbIBbqxsMN81k21Tvx8e9PutzzT1C4lrcmmcMIkT1+KOflh1k3uKq9ktZgmN4cCs9pFSJoEjNsHsyKw9V0lEa2UdZjhvBHgsAbCZgkArXDeNJBTZpaBurbROmXVgZwaCY2TkPNFLROjrF8g/AcR+XLEjah/ojYtTXJ4AeZ9FqKFsewENcWg4GDmNxWMkoE+rsFlks6jS1q3d6W5ga5tV/ONMwAcZxgQ3LYsDXrhjXOOTQXHqEk+Sc1lWX/AGxjaRY4F7qgLG02/E8uEQNw4qmrqOa0DYfkoWKEQNJtZ256NpsziyadSgajA8DMGsAZaeGsAf1V5pBYG/s9V0QQ0nugnyUW5dD2UTTqOc91RoxbI5PW4CNnotE5oIWmRM3qBzd657WrwxuDCD3WMs5bWrEU6T3U31KdRtUiGRSEPz2kiO1astXFK0Mc57GRNOAQMgSNaB2J2o4NaXOMAAk8AASfJYzymRwFUrxs0iybTBCpr+o8+i7i4f4lNaHaQ/tHKtd8TXl7R/A45dhgdqsdIGSykd1TzafkisaN0OSGuQ2S8S45c1FvQZ02VnVHckuNAT+7BJdGNlzruVYX/wDAhjflpbTDnvMNGZ9BvJ3InaQfhoLXmTabQXZ0qToY3Y+oMS88Bs60pzYw51ngJphOoUOSlRql/wB5U5jQCW05xAidapGZjHVyHEr2w3m2qCQHgjNrhBEjWHWCDgVxedfkrO9+oHENxG8HAz2Erm6KDGACmDqO504mcBBk4lKiGujLq+ybgnVpH5VgRrZtnrj1xTbmsaNYw0MJfOzAFrieEJyz12vMtcHNiJBBEgkRO9YvSi+qmpaaZPN5ZtMbIbql5HH4R3q2PC6V+nhVnmbE3UvbX7RyKn3dJpYNri7Wdxwwb4rT3NpBTtNPXbgR8TTm09mY4rKUNE7LWpDkbQDVIBxc2C4jEFuYxneudDLtrUrS5zhqspyyrM4yJjDcYPUj5sfHdGdAohARTTteNW4K37mwQeO8dkLxxMGY+f0EmDAnPOc98SvAeOG3MZ4diSJsFy8gGAZ81jrc9rarhP5vrYteXc3HZGOQ6lhr/MWh2eJEccAjMNtuI+isAD7jS2FxAciHDaSfGPRWQKq7laBQY3aG48JM4p+8XHUhsgk4Qc+GCFeLkIUuoKeHJmjZGNeXxLzhruxdHRHRHALmg46onOMVFvu9hZ6D6hzA5o3uODR5nsVmBxdob32WTqA1HsrVRb4vHkKFSrE6jZA3nIDqkhVehduqVbKH1HFzi9+J3SP1UvSlmtYq4/gJ7iCtBFpmEbvkBU16otQ+FmfZ5bHPdaS4y5xY8neSXz5rQ6UMc6x1gwwdSesAguHcFkfZu77ysP4Gn/V+qIBphzS05EEHqIIPmiss6MnV9kPjfrgr7oRaM3gaFobUElowfHQOBPZgexFK9qc0ZGxzT2SB6oZaOu5K2sa4YaxpuB2h0sIPgipaaX3DxGQEdhHyR2UQMiMoLHH7Dx/wiPoAf3f63JLn2f8A4B7Ek1SgqRptX1LM4jMiB2oTWui+lSpGnEmZBGZqRDuoZkbkUdPj9x3oVaS3qKIoOcHGmWwS0SWktaBI6g8dqBywSAAOUwwnCyT2XlIlzXUnuDnRqvcMAdach1Ed4VLdd8GlRpt5OrVc0OaRTEgBjnMBPHmnDgky8XVnONmpFpcIfXqDVaANoG0j0C4s93V7PUIoNbVY4DVLnRBjWJd2uJ/qS9sbQCH9964/8TNzySHN+1qXY6tCvV5rtVuDn0XSx3KtMB8bcDjG0CVX31c767LSKeLm2nWA6X3YBjjiE9Quynaav7xVbUqMHwUwWtaJg86JdjtlW1xsDXWgDIVoA4BjAFL5OjbmncAbfn57qoZ1RpcNjaF9exVKfxMe2N7SFeXDfdUVaI1/icGu1jIIb8M9jtXqAW9vK8WUmF1VwDdxxngBtKwtyWYWq2a7WBlJh19UZCDgOsn1RceV143Oe2gByg343Rka1rrJ7IkB2EwTMbsOG+c0o2QRvkZg5FeUsMQcer6BXdSsXCHOJI2mPQLnCnotNTzY34+YhRH3eC6SfAeClEL0KusjhWDflc0qQaFXXnb6tKoHQDZ9WHHa1+OqTwyHarRcWmyioxzDEOEfL0WkLgH24WqyNttApuwUXMZDnue44ku2ExLRuAM4LM6cPNQtpTDWU31ndnNb44dq1uWB/Q9SxOklTWrVx0jQoDqMvd/imGGNU5ceyCyzUWkd1rNGbLydlos26gJ63c71Uq+mTZqw/wCU/wDxJT9NsYbsO7AeS8trJpvG9jh3tKC1l0ur6okMpmn6Ieezf8eqP+X/AOTVvwQEPfZwP3ip/wBo/wCTEQnwi/Ef5/wELgfxfkoV6T0zSt1QjDnh47YcPFFiy1BUolwyfT1h/U3WQ59otmitTf0mQetpI8i1bjQR5dY6M9Et7AXNHgjZTriik7oWMaZJGInez/8AA7kl7oB+CexJOUlKWn/4A7UG7LfrQ/kapAz1XHLH8p3cEbdMrIalAgZ7PkvmbSppFRwIgg5FYSsbK0tKIhe6M6giI44Yie6CP1UG76OowMOOqcP5ZMNng0gIZ2W+61MQyq9o3AmO44KYNMLT/wAQYfwtnySs+HSCwCKTRufGeQVurHSrB5LhTDZxqaxLnNmQ0NODAB2dqq7dpbRs/KCl97Ue8uMfACYGJ/NEbFjLZe9at+JUc4bicO7JT7l0SrVyDGpT2vcPIZuW/lWM/VMR/wBLLzT3nTECmS+vba2JL3H+1o6sgERLjuhtnphjcT+Y7XHafQJy7bmp2dmrTb1u/M47yfTYp9x6MU7XaXCqxz2U6JdzHajp1sCDt2oOSbzLukzZv9oyKEY4Msm5XTRCVduAKv7w9mNBlDlaVa1tJ1dVoqNPxkASC3jvWNq2WrQtIovqve3VJh8AhCy4xZyUVBOya9BU6F61eAJxoS8olIhSKbIH1tTBCxlv0htBe5oqlrQ5wwAGAMeiKx4TJdKjzQW5qU8PEeqG942r94Dj8JthPZTFNvqVIbb3Cqya73jXbM6wEYEnzCqr2pF1kpVulWrT/URH+JTjFg6Z3PKV5j7aK7boj3hVIa2ATzhl4KJpbewo2Vx/O8ajRxIxPYJWNsmn9VtMNfTa8tiHEuB5uUxmotCpWvK1Ma89cYNYz8xA2eqyjwCx2qTgb/dQ/Na9ulnJXug1uFO1jWIAe0sk7zBHiAiYTJwCGOmd1chanaohj4czq2jsIUH3/aI1eXqRu1iiMjEGURKw9lhBknGuN47rXe0d7NSm3WHKtcTq7dUjGd2IGa2Wilj5OjRZuY2es4nxJQs0Wuh1ptALpLGkOqE8MhJzJOCMN2nnDrQ2QBEGQA3W63hJl1TEVey2+ggik7r9SkutCB92/wDm9Skno4SF3KsNIfgQj0p0eo2gnlGkO6bcHfI9qLekR+7QyvR+JSfPe5jraaTfBa1zacFgKvs2b+Wu6OLB6FOWb2b0wefVe7g0BvnK1YeumvS/z05Fav6TDycPNKFd+jdno/BSbrdJ3Od3nLsVi4LglIOQj3vebcbRbGBooCknBXWhFbVtNokOg2Y5AmOdtjLIqmBWj0FH3trP/Ts8eU+SMwf5QhM3+Fy3z2AUmA/weEfJCrTelF4tO+k4/wCqEWLQOaz+ZvkULdOnTeY4UPN6Pzfj6Jb4Z/KfsVVL0VBBJwA34QBtK8aVV6XhxsdXV3Nn+UESkkcYe8NPcp892lpd8BOUdKLM6oKbarS4nDOOqSIVFdwZ+0P5Ta9wGE86T+qwIeVstH6RcaRzaCHE7cjjxzT/AMo3H9p5SmPMdO1wOyn6TWI02uptEhtTAxtNAYforKxXEDYmWeoM247w4kukcQSrLSC1tqvEMcJtrXaxAAjkGMDTjgcCctoU80ELkyObTW/dbxMDm6nfZYD/AONXThXbq/ymfktdcGj9Oyshklx+J5zPDDIcFYCnCdaEJNlyyDS47LWLGjjOpo3UO9bmp2lmpVEjMEYOad4OxZ6l7NKAdLqlVw3c1vjitcUljHkSxt0tdstXQRyHU4KHYrup0W6lNoa3htO8naVaXa3nBRXKXdwxCrG4ufZVntAZQW/0Ts2pSIOZJJ7SUk/cHwL1ddEbaCuSlFPITekh+7QuvV/ORN0rdFLOO71QZv61uDjFYdzPkl2bEXpt4dwpIK9a5ZkXhU/4o7mfJeNvSr0x/a35JUcV3ynVLWaybrWjVYXATGzfjCzPvit0h/a1cm860RrYfyjfO5QMYg7kKaK2DCrXRS+KNCraxVqsp61CmG67g3WP3mAnPMd6wLL5q9L/AEj5KfZLxoF016XKGIk4eTVvjxmN+rZYTRa2FpRpqaW2I6kWuznnD/7afUNqG+lN4srXiXMc0xQAMEGDrZEjI/NVpttg2WYyMiC/5JC32UEubSqaxzMuk9fMx2Iyf90chBY2MIH6haeLlWaQ37SoUyKgLtcEBg2iIMnYMVIrW2nsbXHZ82IZX/bzVrvdJI1iGz0RgENjYOp9uOw+Frl5JiZtyVAr1A5xIAEnIZDgFbXHpE6gQCNZk5bR1FUpXoT8tBFFc+15BsIn2a9G1nUtV0h1oa/j+GGmRsyWwLUINFH1NcikJc3nZNMRhOPWte29bfwPWyl6Qk2TGA+rCf45L4wQtY8JNWXbetu6NPtA/wDZdtvW27W0O0H0KAdEPkf7RgWhfVjYumFZ1t4Ws5mgOADp47Vesehns097V2pxzlLu4YhQHOU27nYr0XuVZPaiRo/8CSWj/wAC9XXQ+wLkpveVG0sMUxkgzflrAccW+CMulzJpd6CF/WSXnAfXYhMpoJTbw6tKisvBo/M1dtvdvSHcVBdZQNwyTf7Lj+VLuk0ndO/8bVr76ZtcO4/JTqV/UdUc7ZsafkqB1nETPhgmhTA2j67VHQYVNWLAWmGkdDpH+0pp+ktH+P8AtVDyIOX13r0NA+LxA81Hl2L1fRW9bSZhHN19mwfNRHaR7AHqJqtOXmvSBlqk9X6KwhZ8KtJXnpLq03HVcCQQ0neVgXOlaXSWn920gEAOxmdo49SzJTbEjaxlt7rnvEnky6ewSXTVyumopLmq40avB1KrLIlzSMct/otWL4rnIM7AfmsTc1SKzD/EPHD1W4A287z9Ety2N1gkLofDnExEfVcG3Wg7W/2j1SFa0H84/tanhVHV1mOxOtrDZB7QfVChjfgf6TE2OQobrJaHZ1Dj2JUriqjKq4f1O+asGVhvMdToTvLfUhagBZkqGy56w/8A0vH9Tvmrm5btrBwm0vI7fmo37SP9yZVtdFsxGUd/mtGtbawkca2RT0VpuFPnO1l4nNGnzTSTJvC5mX3lR9MPwkEL7qDWPOOB4fUo36Yg8lggfflN2sfg7wexCzprge3YqqNqGRxx4TG7Jca7Tw7SvX0ZDTGJzMHDdIgZpmpYsYDncBET1Tkg9O6ddRld1JpWhuyQRxcfWFzUqbwO75qKyxYkS4mJGMZZ9icfTIEc6DlicDv4rxaFDJBwBacFVoygdYHmnRaBscBwOPZ3qC4DoieIPfJK9D4yA2ScB1wvaLVnO076T/anPeRGRnKDnOKbNp6QdhwjvTAtue+coPYTGR+ah3ta3mmRxxiVLYyTSzdMNJeANlCvq9g8ajRhMyc5G5UqcfO5NlqaMaGCguXnmMz9bkgumrzV4L1o4KyyapN2j71n8w8wtwGsAyGU5kHPtxWJusRWYYmHZb1rqD9b8juwj1QGVdhPvDA3QS41upoqZc0nxSfaccJHYBgoBpvBxJaOs+Qx7V7TtDgfjcd8bu0IXSU11Q3YCnC1ja9o4GZlc8qMTrN6gQPNROVacdUnry4zC5Ffa0AfyjfOE4yvaSqiRt/pCmcvrZNeY4g+St7lqHWEQMsw2fArOftB/NJ8Fc3DUlwwaOrdwUtG6iXqadxSOOiR+6SXOiH4Xckm7PauRm95U++7HylPAYhCu+9G3FxwPX6QMgjImKlkY7NoVXxh6vDOYjYQGdom7ck3RZ42GEdDdVLoBL3PS6AWPlwmfqxI4QLfoq45juhODRY7dYnZ1I3+5qXQCXual0Ap6IWJ8QBNhtIHnRAmYB7Qmn6JuH5ZR190UugEhdNLoBe8uFp6rJVICnRN2xvmuX6H1HbHRtR990UugEvdNLohW6VLF2eXchfO1X2dk5NIO4pt3s5dw8V9G+56XQCQual0AtACO6Dc9hN0vm53s9f0ZXrfZ7UOTSvo/wBz0ugF6bopdAKd1W2L56s3s+exwdtG5Thok+dvFHf3TS6AS90UugFm6PVyiYslrBQCBg0VcMmA47dnd2Jw6KOnaNxzHHAI3+56XQCXuil0AqdALYZ5BtqBrNFXHIT2JfZN0Eavh9Qjl7ppdALoXXT6IVegFr6oe7bQKOiTsM/mrm5NF4cJb3Ite6aXQCcpWJjcmhWECq7xGxTRSj3JYuTpgJKwCSIApKnOLjZX/9k="/>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54" name="AutoShape 6" descr="data:image/jpeg;base64,/9j/4AAQSkZJRgABAQAAAQABAAD/2wCEAAkGBhQSERUUExMUFRQWFxgYGBYXGBQYFhgXFhgVFBcUFxgXHCYeFxokHBQUHy8gIycpLCwsFR4xNTAqNSYrLCkBCQoKDgwOGg8PGiwgHyQsKSosKSosKSwqLCwqLCwsLCwsLCwsLCwsLCwpKSksLCksLCwsKSwpLCwsKSksLCksLP/AABEIAL4AuAMBIgACEQEDEQH/xAAcAAABBQEBAQAAAAAAAAAAAAAHAAMEBQYCAQj/xABGEAABAwEEBQkFBQcCBgMAAAABAAIRAwQFITEGEkFRYRMiUnGBkaGxwQcVMtHwFiMzQuEUJGJygpKyovFTY2RzwtIXQ0T/xAAaAQACAwEBAAAAAAAAAAAAAAAEBQECAwYA/8QALxEAAQQBAwIFAwQCAwAAAAAAAQACAxEEEiExE0EFFBUyUWFxgSIjM7FCkaHB8f/aAAwDAQACEQMRAD8AODnRmqu16Q06Zgrq/rVqUiUIr4vdxccUNNNoRmPj9XdFH7XU9yX2upoMi/D0vrJeMvx0YmT9bkP5sozyARobpbS+inftKxBL3y47duGOEfNP2TSFzTBOG/cqHLPZT5AIz/aRiaqaVU25hDRt6k7epM1rwJwJzWI8R3oqfTwiW/TOmE5Z9L6TzAz60Brzviox5BPV1bFxZL/fIIOSN69tsK3pordfQv2gYmXaUsGBCGFh0g5RodOO0cVzbbzdzcJxQXqBDtJXvTgiqzSJh2LytpNTaJOSG/vMxiVmtIdJHE6rTzW5nirRZzpHUF704Ixt00pE/qn2aUsJgBAChfj3OABMkwFsbJbS1oEydp3lbT5vTVneGAIp/aJibq6U0whha79LGzjJyVUL6cc3GYkrJmcXbrP08Iw/aynuS+1lP6KDXvl0ziT9YJe+jjj1wforUZaj08Ix/a+mptmv1j0DKl9Ow2TsPqtFo/fUgSTmBjlOwBT5s2quwQBaMbXSkq647RrU0ke12oWlTm6TSiaWH7rvQbvcc47EZtKWzS70Gr4AJIIkHA/UpdlpvgcKnjHtHaTPkmXnGAHOIxOGI3bYUjUiI+sZhMVBGsCSA6CHcYjHuQDU3XjHbu0bR1pzYdu7DYuKYBcBOtDYcQMzOAnfCfptPz6iB4rztl5WF2VyQWnMeWSlvCq7AYqADzVyWoGUU5SFV3rdorMy5wxafRZynT1cIywPet5Y7vfUMNa526BtOzr2rO6TWE0HklpxzBGTpOB3ZIqBzq0njsoLr/SCoV1XiKdQAnmugHhuK1gKG73YytrcF4crSE/E3mn0KjLhoB4/K206VLvG2cnTJ2nADiVmGmZ27+1daU3jrVQxpwZ/kc/kmrmY6rUbTAxdt3AYknslXih0R6lRzXHcK2uK6g0mpHBvqQrxWNS4alOmHBp1Q1p2YNJhpInCYULVQcxcXW5Va8P4Nqlt51nxuH0Uy5sDHLf4rsCS6RMzKValII39fZ17O5btoUFKhPcYnWAIbrBgE4cT8k5nHUPru8lDshealVrw0GWun+B2TR3Kzj/b04LeQaTSqHBwUWoZAI+t3kmaN6nlmMacKZk7tfb4eZUtzdYgfUZdSqWWTk7a9uzWB7wCisMNc/dL/EHFsYr5X0hou8GkCMiAe/FJRNA3zZhwwSTZgoUkTzZtTtIh92g1pLR1Xk7Djv24cUZtIPw0L77swdIgdqU5ztLk38PFhY44nPCIj19Ent+vWPkn7RYC1x2jfjtxXLgCRIEjsz3oIOB4TVN0zI4Yzx7SnNQzlhjJzx2fJeOAkYHOfkCvHGdigleT1hpzUGAy+vrgr5rJUK67GWCTmerrwVlRGPahZDblaqC1NOnydlYG67HObymPwl8/EDjEgxkqvSO7216LpbJDW69SQQ4v1i0/zCDjlitjYrA13JMJfq8kMCeAwHDas/etkDGV4B/EYNYfDg04OjM7ZjanE0Ray/p/SSQS/ubc2gfVsLg4tgkgwp1zV3UHknIiCPLxVzflGHB28QesbfFUlaJhYiTqtohPHSHhRq1lcSXTMknjJW89mtzxNZzQcyQcBqMxPefJZezU9YgCccO9EjReygNqN1ZDab8ZGGAE8erioc8uIYspZCIiraxM1hUbBqAtedrWABuAAOGEzlsCyjmZ/QRCtt2sY3mtLpovJgkSYzn62LBFqwzGaNIKEwnB+oj6LN6vxA8RgfI7EnZgbYBExPXvHWp14WSDrtx+uCrbVbQymXHYN2O4eaybvwjyQFHZR+9cT0WjjhrEme2FIJEF2ZiOzOP1VdabyPKNaBhyvJnjLAW+JKu7Ldk4v2RhwW0ttALlmxwNgJXdZfzGCDMbd3Yqi8qerbp3tYfCPRamQMgs9fjP3mkd7PJx+avgPuf8IbPH7P5R20UpAUpGToPeJSXmh7ps7D/C3yXqfs4XPSe5P6QfAhPe9qcCTIOJwLdgJAggzsRY0g+BCq+rvBJiR3HjtCVZxaDum2BdbKqZeTXCHNw2wQR6Fc1aNJ+TgCdh5vXnHWvKl1uHwkYDZLcPEJirQeMC2fHwEpaAz/Eptv3Un3ON+3A798qXZ7C1uQ2/QKqKFUicwRuJHeFaWO1y7VLiSRLcBiAGl2IABPOB71R7X1dqQ5TA1d0fi7/Jcgr2EMDSseKROslqa7VFJ7XnUEkFpMCBB7ys/pCG8gXjWJqP1jsbIBbqxsMN81k21Tvx8e9PutzzT1C4lrcmmcMIkT1+KOflh1k3uKq9ktZgmN4cCs9pFSJoEjNsHsyKw9V0lEa2UdZjhvBHgsAbCZgkArXDeNJBTZpaBurbROmXVgZwaCY2TkPNFLROjrF8g/AcR+XLEjah/ojYtTXJ4AeZ9FqKFsewENcWg4GDmNxWMkoE+rsFlks6jS1q3d6W5ga5tV/ONMwAcZxgQ3LYsDXrhjXOOTQXHqEk+Sc1lWX/AGxjaRY4F7qgLG02/E8uEQNw4qmrqOa0DYfkoWKEQNJtZ256NpsziyadSgajA8DMGsAZaeGsAf1V5pBYG/s9V0QQ0nugnyUW5dD2UTTqOc91RoxbI5PW4CNnotE5oIWmRM3qBzd657WrwxuDCD3WMs5bWrEU6T3U31KdRtUiGRSEPz2kiO1astXFK0Mc57GRNOAQMgSNaB2J2o4NaXOMAAk8AASfJYzymRwFUrxs0iybTBCpr+o8+i7i4f4lNaHaQ/tHKtd8TXl7R/A45dhgdqsdIGSykd1TzafkisaN0OSGuQ2S8S45c1FvQZ02VnVHckuNAT+7BJdGNlzruVYX/wDAhjflpbTDnvMNGZ9BvJ3InaQfhoLXmTabQXZ0qToY3Y+oMS88Bs60pzYw51ngJphOoUOSlRql/wB5U5jQCW05xAidapGZjHVyHEr2w3m2qCQHgjNrhBEjWHWCDgVxedfkrO9+oHENxG8HAz2Erm6KDGACmDqO504mcBBk4lKiGujLq+ybgnVpH5VgRrZtnrj1xTbmsaNYw0MJfOzAFrieEJyz12vMtcHNiJBBEgkRO9YvSi+qmpaaZPN5ZtMbIbql5HH4R3q2PC6V+nhVnmbE3UvbX7RyKn3dJpYNri7Wdxwwb4rT3NpBTtNPXbgR8TTm09mY4rKUNE7LWpDkbQDVIBxc2C4jEFuYxneudDLtrUrS5zhqspyyrM4yJjDcYPUj5sfHdGdAohARTTteNW4K37mwQeO8dkLxxMGY+f0EmDAnPOc98SvAeOG3MZ4diSJsFy8gGAZ81jrc9rarhP5vrYteXc3HZGOQ6lhr/MWh2eJEccAjMNtuI+isAD7jS2FxAciHDaSfGPRWQKq7laBQY3aG48JM4p+8XHUhsgk4Qc+GCFeLkIUuoKeHJmjZGNeXxLzhruxdHRHRHALmg46onOMVFvu9hZ6D6hzA5o3uODR5nsVmBxdob32WTqA1HsrVRb4vHkKFSrE6jZA3nIDqkhVehduqVbKH1HFzi9+J3SP1UvSlmtYq4/gJ7iCtBFpmEbvkBU16otQ+FmfZ5bHPdaS4y5xY8neSXz5rQ6UMc6x1gwwdSesAguHcFkfZu77ysP4Gn/V+qIBphzS05EEHqIIPmiss6MnV9kPjfrgr7oRaM3gaFobUElowfHQOBPZgexFK9qc0ZGxzT2SB6oZaOu5K2sa4YaxpuB2h0sIPgipaaX3DxGQEdhHyR2UQMiMoLHH7Dx/wiPoAf3f63JLn2f8A4B7Ek1SgqRptX1LM4jMiB2oTWui+lSpGnEmZBGZqRDuoZkbkUdPj9x3oVaS3qKIoOcHGmWwS0SWktaBI6g8dqBywSAAOUwwnCyT2XlIlzXUnuDnRqvcMAdach1Ed4VLdd8GlRpt5OrVc0OaRTEgBjnMBPHmnDgky8XVnONmpFpcIfXqDVaANoG0j0C4s93V7PUIoNbVY4DVLnRBjWJd2uJ/qS9sbQCH9964/8TNzySHN+1qXY6tCvV5rtVuDn0XSx3KtMB8bcDjG0CVX31c767LSKeLm2nWA6X3YBjjiE9Quynaav7xVbUqMHwUwWtaJg86JdjtlW1xsDXWgDIVoA4BjAFL5OjbmncAbfn57qoZ1RpcNjaF9exVKfxMe2N7SFeXDfdUVaI1/icGu1jIIb8M9jtXqAW9vK8WUmF1VwDdxxngBtKwtyWYWq2a7WBlJh19UZCDgOsn1RceV143Oe2gByg343Rka1rrJ7IkB2EwTMbsOG+c0o2QRvkZg5FeUsMQcer6BXdSsXCHOJI2mPQLnCnotNTzY34+YhRH3eC6SfAeClEL0KusjhWDflc0qQaFXXnb6tKoHQDZ9WHHa1+OqTwyHarRcWmyioxzDEOEfL0WkLgH24WqyNttApuwUXMZDnue44ku2ExLRuAM4LM6cPNQtpTDWU31ndnNb44dq1uWB/Q9SxOklTWrVx0jQoDqMvd/imGGNU5ceyCyzUWkd1rNGbLydlos26gJ63c71Uq+mTZqw/wCU/wDxJT9NsYbsO7AeS8trJpvG9jh3tKC1l0ur6okMpmn6Ieezf8eqP+X/AOTVvwQEPfZwP3ip/wBo/wCTEQnwi/Ef5/wELgfxfkoV6T0zSt1QjDnh47YcPFFiy1BUolwyfT1h/U3WQ59otmitTf0mQetpI8i1bjQR5dY6M9Et7AXNHgjZTriik7oWMaZJGInez/8AA7kl7oB+CexJOUlKWn/4A7UG7LfrQ/kapAz1XHLH8p3cEbdMrIalAgZ7PkvmbSppFRwIgg5FYSsbK0tKIhe6M6giI44Yie6CP1UG76OowMOOqcP5ZMNng0gIZ2W+61MQyq9o3AmO44KYNMLT/wAQYfwtnySs+HSCwCKTRufGeQVurHSrB5LhTDZxqaxLnNmQ0NODAB2dqq7dpbRs/KCl97Ue8uMfACYGJ/NEbFjLZe9at+JUc4bicO7JT7l0SrVyDGpT2vcPIZuW/lWM/VMR/wBLLzT3nTECmS+vba2JL3H+1o6sgERLjuhtnphjcT+Y7XHafQJy7bmp2dmrTb1u/M47yfTYp9x6MU7XaXCqxz2U6JdzHajp1sCDt2oOSbzLukzZv9oyKEY4Msm5XTRCVduAKv7w9mNBlDlaVa1tJ1dVoqNPxkASC3jvWNq2WrQtIovqve3VJh8AhCy4xZyUVBOya9BU6F61eAJxoS8olIhSKbIH1tTBCxlv0htBe5oqlrQ5wwAGAMeiKx4TJdKjzQW5qU8PEeqG942r94Dj8JthPZTFNvqVIbb3Cqya73jXbM6wEYEnzCqr2pF1kpVulWrT/URH+JTjFg6Z3PKV5j7aK7boj3hVIa2ATzhl4KJpbewo2Vx/O8ajRxIxPYJWNsmn9VtMNfTa8tiHEuB5uUxmotCpWvK1Ma89cYNYz8xA2eqyjwCx2qTgb/dQ/Na9ulnJXug1uFO1jWIAe0sk7zBHiAiYTJwCGOmd1chanaohj4czq2jsIUH3/aI1eXqRu1iiMjEGURKw9lhBknGuN47rXe0d7NSm3WHKtcTq7dUjGd2IGa2Wilj5OjRZuY2es4nxJQs0Wuh1ptALpLGkOqE8MhJzJOCMN2nnDrQ2QBEGQA3W63hJl1TEVey2+ggik7r9SkutCB92/wDm9Skno4SF3KsNIfgQj0p0eo2gnlGkO6bcHfI9qLekR+7QyvR+JSfPe5jraaTfBa1zacFgKvs2b+Wu6OLB6FOWb2b0wefVe7g0BvnK1YeumvS/z05Fav6TDycPNKFd+jdno/BSbrdJ3Od3nLsVi4LglIOQj3vebcbRbGBooCknBXWhFbVtNokOg2Y5AmOdtjLIqmBWj0FH3trP/Ts8eU+SMwf5QhM3+Fy3z2AUmA/weEfJCrTelF4tO+k4/wCqEWLQOaz+ZvkULdOnTeY4UPN6Pzfj6Jb4Z/KfsVVL0VBBJwA34QBtK8aVV6XhxsdXV3Nn+UESkkcYe8NPcp892lpd8BOUdKLM6oKbarS4nDOOqSIVFdwZ+0P5Ta9wGE86T+qwIeVstH6RcaRzaCHE7cjjxzT/AMo3H9p5SmPMdO1wOyn6TWI02uptEhtTAxtNAYforKxXEDYmWeoM247w4kukcQSrLSC1tqvEMcJtrXaxAAjkGMDTjgcCctoU80ELkyObTW/dbxMDm6nfZYD/AONXThXbq/ymfktdcGj9Oyshklx+J5zPDDIcFYCnCdaEJNlyyDS47LWLGjjOpo3UO9bmp2lmpVEjMEYOad4OxZ6l7NKAdLqlVw3c1vjitcUljHkSxt0tdstXQRyHU4KHYrup0W6lNoa3htO8naVaXa3nBRXKXdwxCrG4ufZVntAZQW/0Ts2pSIOZJJ7SUk/cHwL1ddEbaCuSlFPITekh+7QuvV/ORN0rdFLOO71QZv61uDjFYdzPkl2bEXpt4dwpIK9a5ZkXhU/4o7mfJeNvSr0x/a35JUcV3ynVLWaybrWjVYXATGzfjCzPvit0h/a1cm860RrYfyjfO5QMYg7kKaK2DCrXRS+KNCraxVqsp61CmG67g3WP3mAnPMd6wLL5q9L/AEj5KfZLxoF016XKGIk4eTVvjxmN+rZYTRa2FpRpqaW2I6kWuznnD/7afUNqG+lN4srXiXMc0xQAMEGDrZEjI/NVpttg2WYyMiC/5JC32UEubSqaxzMuk9fMx2Iyf90chBY2MIH6haeLlWaQ37SoUyKgLtcEBg2iIMnYMVIrW2nsbXHZ82IZX/bzVrvdJI1iGz0RgENjYOp9uOw+Frl5JiZtyVAr1A5xIAEnIZDgFbXHpE6gQCNZk5bR1FUpXoT8tBFFc+15BsIn2a9G1nUtV0h1oa/j+GGmRsyWwLUINFH1NcikJc3nZNMRhOPWte29bfwPWyl6Qk2TGA+rCf45L4wQtY8JNWXbetu6NPtA/wDZdtvW27W0O0H0KAdEPkf7RgWhfVjYumFZ1t4Ws5mgOADp47Vesehns097V2pxzlLu4YhQHOU27nYr0XuVZPaiRo/8CSWj/wAC9XXQ+wLkpveVG0sMUxkgzflrAccW+CMulzJpd6CF/WSXnAfXYhMpoJTbw6tKisvBo/M1dtvdvSHcVBdZQNwyTf7Lj+VLuk0ndO/8bVr76ZtcO4/JTqV/UdUc7ZsafkqB1nETPhgmhTA2j67VHQYVNWLAWmGkdDpH+0pp+ktH+P8AtVDyIOX13r0NA+LxA81Hl2L1fRW9bSZhHN19mwfNRHaR7AHqJqtOXmvSBlqk9X6KwhZ8KtJXnpLq03HVcCQQ0neVgXOlaXSWn920gEAOxmdo49SzJTbEjaxlt7rnvEnky6ewSXTVyumopLmq40avB1KrLIlzSMct/otWL4rnIM7AfmsTc1SKzD/EPHD1W4A287z9Ety2N1gkLofDnExEfVcG3Wg7W/2j1SFa0H84/tanhVHV1mOxOtrDZB7QfVChjfgf6TE2OQobrJaHZ1Dj2JUriqjKq4f1O+asGVhvMdToTvLfUhagBZkqGy56w/8A0vH9Tvmrm5btrBwm0vI7fmo37SP9yZVtdFsxGUd/mtGtbawkca2RT0VpuFPnO1l4nNGnzTSTJvC5mX3lR9MPwkEL7qDWPOOB4fUo36Yg8lggfflN2sfg7wexCzprge3YqqNqGRxx4TG7Jca7Tw7SvX0ZDTGJzMHDdIgZpmpYsYDncBET1Tkg9O6ddRld1JpWhuyQRxcfWFzUqbwO75qKyxYkS4mJGMZZ9icfTIEc6DlicDv4rxaFDJBwBacFVoygdYHmnRaBscBwOPZ3qC4DoieIPfJK9D4yA2ScB1wvaLVnO076T/anPeRGRnKDnOKbNp6QdhwjvTAtue+coPYTGR+ah3ta3mmRxxiVLYyTSzdMNJeANlCvq9g8ajRhMyc5G5UqcfO5NlqaMaGCguXnmMz9bkgumrzV4L1o4KyyapN2j71n8w8wtwGsAyGU5kHPtxWJusRWYYmHZb1rqD9b8juwj1QGVdhPvDA3QS41upoqZc0nxSfaccJHYBgoBpvBxJaOs+Qx7V7TtDgfjcd8bu0IXSU11Q3YCnC1ja9o4GZlc8qMTrN6gQPNROVacdUnry4zC5Ffa0AfyjfOE4yvaSqiRt/pCmcvrZNeY4g+St7lqHWEQMsw2fArOftB/NJ8Fc3DUlwwaOrdwUtG6iXqadxSOOiR+6SXOiH4Xckm7PauRm95U++7HylPAYhCu+9G3FxwPX6QMgjImKlkY7NoVXxh6vDOYjYQGdom7ck3RZ42GEdDdVLoBL3PS6AWPlwmfqxI4QLfoq45juhODRY7dYnZ1I3+5qXQCXual0Ap6IWJ8QBNhtIHnRAmYB7Qmn6JuH5ZR190UugEhdNLoBe8uFp6rJVICnRN2xvmuX6H1HbHRtR990UugEvdNLohW6VLF2eXchfO1X2dk5NIO4pt3s5dw8V9G+56XQCQual0AtACO6Dc9hN0vm53s9f0ZXrfZ7UOTSvo/wBz0ugF6bopdAKd1W2L56s3s+exwdtG5Thok+dvFHf3TS6AS90UugFm6PVyiYslrBQCBg0VcMmA47dnd2Jw6KOnaNxzHHAI3+56XQCXuil0AqdALYZ5BtqBrNFXHIT2JfZN0Eavh9Qjl7ppdALoXXT6IVegFr6oe7bQKOiTsM/mrm5NF4cJb3Ite6aXQCcpWJjcmhWECq7xGxTRSj3JYuTpgJKwCSIApKnOLjZX/9k="/>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56" name="AutoShape 8" descr="data:image/jpeg;base64,/9j/4AAQSkZJRgABAQAAAQABAAD/2wCEAAkGBhQSERUUExMUFRQWFxgYGBYXGBQYFhgXFhgVFBcUFxgXHCYeFxokHBQUHy8gIycpLCwsFR4xNTAqNSYrLCkBCQoKDgwOGg8PGiwgHyQsKSosKSosKSwqLCwqLCwsLCwsLCwsLCwsLCwpKSksLCksLCwsKSwpLCwsKSksLCksLP/AABEIAL4AuAMBIgACEQEDEQH/xAAcAAABBQEBAQAAAAAAAAAAAAAHAAMEBQYCAQj/xABGEAABAwEEBQkFBQcCBgMAAAABAAIRAwQFITEGEkFRYRMiUnGBkaGxwQcVMtHwFiMzQuEUJGJygpKyovFTY2RzwtIXQ0T/xAAaAQACAwEBAAAAAAAAAAAAAAAEBQECAwYA/8QALxEAAQQBAwIFAwQCAwAAAAAAAQACAxEEEiExE0EFFBUyUWFxgSIjM7FCkaHB8f/aAAwDAQACEQMRAD8AODnRmqu16Q06Zgrq/rVqUiUIr4vdxccUNNNoRmPj9XdFH7XU9yX2upoMi/D0vrJeMvx0YmT9bkP5sozyARobpbS+inftKxBL3y47duGOEfNP2TSFzTBOG/cqHLPZT5AIz/aRiaqaVU25hDRt6k7epM1rwJwJzWI8R3oqfTwiW/TOmE5Z9L6TzAz60Brzviox5BPV1bFxZL/fIIOSN69tsK3pordfQv2gYmXaUsGBCGFh0g5RodOO0cVzbbzdzcJxQXqBDtJXvTgiqzSJh2LytpNTaJOSG/vMxiVmtIdJHE6rTzW5nirRZzpHUF704Ixt00pE/qn2aUsJgBAChfj3OABMkwFsbJbS1oEydp3lbT5vTVneGAIp/aJibq6U0whha79LGzjJyVUL6cc3GYkrJmcXbrP08Iw/aynuS+1lP6KDXvl0ziT9YJe+jjj1wforUZaj08Ix/a+mptmv1j0DKl9Ow2TsPqtFo/fUgSTmBjlOwBT5s2quwQBaMbXSkq647RrU0ke12oWlTm6TSiaWH7rvQbvcc47EZtKWzS70Gr4AJIIkHA/UpdlpvgcKnjHtHaTPkmXnGAHOIxOGI3bYUjUiI+sZhMVBGsCSA6CHcYjHuQDU3XjHbu0bR1pzYdu7DYuKYBcBOtDYcQMzOAnfCfptPz6iB4rztl5WF2VyQWnMeWSlvCq7AYqADzVyWoGUU5SFV3rdorMy5wxafRZynT1cIywPet5Y7vfUMNa526BtOzr2rO6TWE0HklpxzBGTpOB3ZIqBzq0njsoLr/SCoV1XiKdQAnmugHhuK1gKG73YytrcF4crSE/E3mn0KjLhoB4/K206VLvG2cnTJ2nADiVmGmZ27+1daU3jrVQxpwZ/kc/kmrmY6rUbTAxdt3AYknslXih0R6lRzXHcK2uK6g0mpHBvqQrxWNS4alOmHBp1Q1p2YNJhpInCYULVQcxcXW5Va8P4Nqlt51nxuH0Uy5sDHLf4rsCS6RMzKValII39fZ17O5btoUFKhPcYnWAIbrBgE4cT8k5nHUPru8lDshealVrw0GWun+B2TR3Kzj/b04LeQaTSqHBwUWoZAI+t3kmaN6nlmMacKZk7tfb4eZUtzdYgfUZdSqWWTk7a9uzWB7wCisMNc/dL/EHFsYr5X0hou8GkCMiAe/FJRNA3zZhwwSTZgoUkTzZtTtIh92g1pLR1Xk7Djv24cUZtIPw0L77swdIgdqU5ztLk38PFhY44nPCIj19Ent+vWPkn7RYC1x2jfjtxXLgCRIEjsz3oIOB4TVN0zI4Yzx7SnNQzlhjJzx2fJeOAkYHOfkCvHGdigleT1hpzUGAy+vrgr5rJUK67GWCTmerrwVlRGPahZDblaqC1NOnydlYG67HObymPwl8/EDjEgxkqvSO7216LpbJDW69SQQ4v1i0/zCDjlitjYrA13JMJfq8kMCeAwHDas/etkDGV4B/EYNYfDg04OjM7ZjanE0Ray/p/SSQS/ubc2gfVsLg4tgkgwp1zV3UHknIiCPLxVzflGHB28QesbfFUlaJhYiTqtohPHSHhRq1lcSXTMknjJW89mtzxNZzQcyQcBqMxPefJZezU9YgCccO9EjReygNqN1ZDab8ZGGAE8erioc8uIYspZCIiraxM1hUbBqAtedrWABuAAOGEzlsCyjmZ/QRCtt2sY3mtLpovJgkSYzn62LBFqwzGaNIKEwnB+oj6LN6vxA8RgfI7EnZgbYBExPXvHWp14WSDrtx+uCrbVbQymXHYN2O4eaybvwjyQFHZR+9cT0WjjhrEme2FIJEF2ZiOzOP1VdabyPKNaBhyvJnjLAW+JKu7Ldk4v2RhwW0ttALlmxwNgJXdZfzGCDMbd3Yqi8qerbp3tYfCPRamQMgs9fjP3mkd7PJx+avgPuf8IbPH7P5R20UpAUpGToPeJSXmh7ps7D/C3yXqfs4XPSe5P6QfAhPe9qcCTIOJwLdgJAggzsRY0g+BCq+rvBJiR3HjtCVZxaDum2BdbKqZeTXCHNw2wQR6Fc1aNJ+TgCdh5vXnHWvKl1uHwkYDZLcPEJirQeMC2fHwEpaAz/Eptv3Un3ON+3A798qXZ7C1uQ2/QKqKFUicwRuJHeFaWO1y7VLiSRLcBiAGl2IABPOB71R7X1dqQ5TA1d0fi7/Jcgr2EMDSseKROslqa7VFJ7XnUEkFpMCBB7ys/pCG8gXjWJqP1jsbIBbqxsMN81k21Tvx8e9PutzzT1C4lrcmmcMIkT1+KOflh1k3uKq9ktZgmN4cCs9pFSJoEjNsHsyKw9V0lEa2UdZjhvBHgsAbCZgkArXDeNJBTZpaBurbROmXVgZwaCY2TkPNFLROjrF8g/AcR+XLEjah/ojYtTXJ4AeZ9FqKFsewENcWg4GDmNxWMkoE+rsFlks6jS1q3d6W5ga5tV/ONMwAcZxgQ3LYsDXrhjXOOTQXHqEk+Sc1lWX/AGxjaRY4F7qgLG02/E8uEQNw4qmrqOa0DYfkoWKEQNJtZ256NpsziyadSgajA8DMGsAZaeGsAf1V5pBYG/s9V0QQ0nugnyUW5dD2UTTqOc91RoxbI5PW4CNnotE5oIWmRM3qBzd657WrwxuDCD3WMs5bWrEU6T3U31KdRtUiGRSEPz2kiO1astXFK0Mc57GRNOAQMgSNaB2J2o4NaXOMAAk8AASfJYzymRwFUrxs0iybTBCpr+o8+i7i4f4lNaHaQ/tHKtd8TXl7R/A45dhgdqsdIGSykd1TzafkisaN0OSGuQ2S8S45c1FvQZ02VnVHckuNAT+7BJdGNlzruVYX/wDAhjflpbTDnvMNGZ9BvJ3InaQfhoLXmTabQXZ0qToY3Y+oMS88Bs60pzYw51ngJphOoUOSlRql/wB5U5jQCW05xAidapGZjHVyHEr2w3m2qCQHgjNrhBEjWHWCDgVxedfkrO9+oHENxG8HAz2Erm6KDGACmDqO504mcBBk4lKiGujLq+ybgnVpH5VgRrZtnrj1xTbmsaNYw0MJfOzAFrieEJyz12vMtcHNiJBBEgkRO9YvSi+qmpaaZPN5ZtMbIbql5HH4R3q2PC6V+nhVnmbE3UvbX7RyKn3dJpYNri7Wdxwwb4rT3NpBTtNPXbgR8TTm09mY4rKUNE7LWpDkbQDVIBxc2C4jEFuYxneudDLtrUrS5zhqspyyrM4yJjDcYPUj5sfHdGdAohARTTteNW4K37mwQeO8dkLxxMGY+f0EmDAnPOc98SvAeOG3MZ4diSJsFy8gGAZ81jrc9rarhP5vrYteXc3HZGOQ6lhr/MWh2eJEccAjMNtuI+isAD7jS2FxAciHDaSfGPRWQKq7laBQY3aG48JM4p+8XHUhsgk4Qc+GCFeLkIUuoKeHJmjZGNeXxLzhruxdHRHRHALmg46onOMVFvu9hZ6D6hzA5o3uODR5nsVmBxdob32WTqA1HsrVRb4vHkKFSrE6jZA3nIDqkhVehduqVbKH1HFzi9+J3SP1UvSlmtYq4/gJ7iCtBFpmEbvkBU16otQ+FmfZ5bHPdaS4y5xY8neSXz5rQ6UMc6x1gwwdSesAguHcFkfZu77ysP4Gn/V+qIBphzS05EEHqIIPmiss6MnV9kPjfrgr7oRaM3gaFobUElowfHQOBPZgexFK9qc0ZGxzT2SB6oZaOu5K2sa4YaxpuB2h0sIPgipaaX3DxGQEdhHyR2UQMiMoLHH7Dx/wiPoAf3f63JLn2f8A4B7Ek1SgqRptX1LM4jMiB2oTWui+lSpGnEmZBGZqRDuoZkbkUdPj9x3oVaS3qKIoOcHGmWwS0SWktaBI6g8dqBywSAAOUwwnCyT2XlIlzXUnuDnRqvcMAdach1Ed4VLdd8GlRpt5OrVc0OaRTEgBjnMBPHmnDgky8XVnONmpFpcIfXqDVaANoG0j0C4s93V7PUIoNbVY4DVLnRBjWJd2uJ/qS9sbQCH9964/8TNzySHN+1qXY6tCvV5rtVuDn0XSx3KtMB8bcDjG0CVX31c767LSKeLm2nWA6X3YBjjiE9Quynaav7xVbUqMHwUwWtaJg86JdjtlW1xsDXWgDIVoA4BjAFL5OjbmncAbfn57qoZ1RpcNjaF9exVKfxMe2N7SFeXDfdUVaI1/icGu1jIIb8M9jtXqAW9vK8WUmF1VwDdxxngBtKwtyWYWq2a7WBlJh19UZCDgOsn1RceV143Oe2gByg343Rka1rrJ7IkB2EwTMbsOG+c0o2QRvkZg5FeUsMQcer6BXdSsXCHOJI2mPQLnCnotNTzY34+YhRH3eC6SfAeClEL0KusjhWDflc0qQaFXXnb6tKoHQDZ9WHHa1+OqTwyHarRcWmyioxzDEOEfL0WkLgH24WqyNttApuwUXMZDnue44ku2ExLRuAM4LM6cPNQtpTDWU31ndnNb44dq1uWB/Q9SxOklTWrVx0jQoDqMvd/imGGNU5ceyCyzUWkd1rNGbLydlos26gJ63c71Uq+mTZqw/wCU/wDxJT9NsYbsO7AeS8trJpvG9jh3tKC1l0ur6okMpmn6Ieezf8eqP+X/AOTVvwQEPfZwP3ip/wBo/wCTEQnwi/Ef5/wELgfxfkoV6T0zSt1QjDnh47YcPFFiy1BUolwyfT1h/U3WQ59otmitTf0mQetpI8i1bjQR5dY6M9Et7AXNHgjZTriik7oWMaZJGInez/8AA7kl7oB+CexJOUlKWn/4A7UG7LfrQ/kapAz1XHLH8p3cEbdMrIalAgZ7PkvmbSppFRwIgg5FYSsbK0tKIhe6M6giI44Yie6CP1UG76OowMOOqcP5ZMNng0gIZ2W+61MQyq9o3AmO44KYNMLT/wAQYfwtnySs+HSCwCKTRufGeQVurHSrB5LhTDZxqaxLnNmQ0NODAB2dqq7dpbRs/KCl97Ue8uMfACYGJ/NEbFjLZe9at+JUc4bicO7JT7l0SrVyDGpT2vcPIZuW/lWM/VMR/wBLLzT3nTECmS+vba2JL3H+1o6sgERLjuhtnphjcT+Y7XHafQJy7bmp2dmrTb1u/M47yfTYp9x6MU7XaXCqxz2U6JdzHajp1sCDt2oOSbzLukzZv9oyKEY4Msm5XTRCVduAKv7w9mNBlDlaVa1tJ1dVoqNPxkASC3jvWNq2WrQtIovqve3VJh8AhCy4xZyUVBOya9BU6F61eAJxoS8olIhSKbIH1tTBCxlv0htBe5oqlrQ5wwAGAMeiKx4TJdKjzQW5qU8PEeqG942r94Dj8JthPZTFNvqVIbb3Cqya73jXbM6wEYEnzCqr2pF1kpVulWrT/URH+JTjFg6Z3PKV5j7aK7boj3hVIa2ATzhl4KJpbewo2Vx/O8ajRxIxPYJWNsmn9VtMNfTa8tiHEuB5uUxmotCpWvK1Ma89cYNYz8xA2eqyjwCx2qTgb/dQ/Na9ulnJXug1uFO1jWIAe0sk7zBHiAiYTJwCGOmd1chanaohj4czq2jsIUH3/aI1eXqRu1iiMjEGURKw9lhBknGuN47rXe0d7NSm3WHKtcTq7dUjGd2IGa2Wilj5OjRZuY2es4nxJQs0Wuh1ptALpLGkOqE8MhJzJOCMN2nnDrQ2QBEGQA3W63hJl1TEVey2+ggik7r9SkutCB92/wDm9Skno4SF3KsNIfgQj0p0eo2gnlGkO6bcHfI9qLekR+7QyvR+JSfPe5jraaTfBa1zacFgKvs2b+Wu6OLB6FOWb2b0wefVe7g0BvnK1YeumvS/z05Fav6TDycPNKFd+jdno/BSbrdJ3Od3nLsVi4LglIOQj3vebcbRbGBooCknBXWhFbVtNokOg2Y5AmOdtjLIqmBWj0FH3trP/Ts8eU+SMwf5QhM3+Fy3z2AUmA/weEfJCrTelF4tO+k4/wCqEWLQOaz+ZvkULdOnTeY4UPN6Pzfj6Jb4Z/KfsVVL0VBBJwA34QBtK8aVV6XhxsdXV3Nn+UESkkcYe8NPcp892lpd8BOUdKLM6oKbarS4nDOOqSIVFdwZ+0P5Ta9wGE86T+qwIeVstH6RcaRzaCHE7cjjxzT/AMo3H9p5SmPMdO1wOyn6TWI02uptEhtTAxtNAYforKxXEDYmWeoM247w4kukcQSrLSC1tqvEMcJtrXaxAAjkGMDTjgcCctoU80ELkyObTW/dbxMDm6nfZYD/AONXThXbq/ymfktdcGj9Oyshklx+J5zPDDIcFYCnCdaEJNlyyDS47LWLGjjOpo3UO9bmp2lmpVEjMEYOad4OxZ6l7NKAdLqlVw3c1vjitcUljHkSxt0tdstXQRyHU4KHYrup0W6lNoa3htO8naVaXa3nBRXKXdwxCrG4ufZVntAZQW/0Ts2pSIOZJJ7SUk/cHwL1ddEbaCuSlFPITekh+7QuvV/ORN0rdFLOO71QZv61uDjFYdzPkl2bEXpt4dwpIK9a5ZkXhU/4o7mfJeNvSr0x/a35JUcV3ynVLWaybrWjVYXATGzfjCzPvit0h/a1cm860RrYfyjfO5QMYg7kKaK2DCrXRS+KNCraxVqsp61CmG67g3WP3mAnPMd6wLL5q9L/AEj5KfZLxoF016XKGIk4eTVvjxmN+rZYTRa2FpRpqaW2I6kWuznnD/7afUNqG+lN4srXiXMc0xQAMEGDrZEjI/NVpttg2WYyMiC/5JC32UEubSqaxzMuk9fMx2Iyf90chBY2MIH6haeLlWaQ37SoUyKgLtcEBg2iIMnYMVIrW2nsbXHZ82IZX/bzVrvdJI1iGz0RgENjYOp9uOw+Frl5JiZtyVAr1A5xIAEnIZDgFbXHpE6gQCNZk5bR1FUpXoT8tBFFc+15BsIn2a9G1nUtV0h1oa/j+GGmRsyWwLUINFH1NcikJc3nZNMRhOPWte29bfwPWyl6Qk2TGA+rCf45L4wQtY8JNWXbetu6NPtA/wDZdtvW27W0O0H0KAdEPkf7RgWhfVjYumFZ1t4Ws5mgOADp47Vesehns097V2pxzlLu4YhQHOU27nYr0XuVZPaiRo/8CSWj/wAC9XXQ+wLkpveVG0sMUxkgzflrAccW+CMulzJpd6CF/WSXnAfXYhMpoJTbw6tKisvBo/M1dtvdvSHcVBdZQNwyTf7Lj+VLuk0ndO/8bVr76ZtcO4/JTqV/UdUc7ZsafkqB1nETPhgmhTA2j67VHQYVNWLAWmGkdDpH+0pp+ktH+P8AtVDyIOX13r0NA+LxA81Hl2L1fRW9bSZhHN19mwfNRHaR7AHqJqtOXmvSBlqk9X6KwhZ8KtJXnpLq03HVcCQQ0neVgXOlaXSWn920gEAOxmdo49SzJTbEjaxlt7rnvEnky6ewSXTVyumopLmq40avB1KrLIlzSMct/otWL4rnIM7AfmsTc1SKzD/EPHD1W4A287z9Ety2N1gkLofDnExEfVcG3Wg7W/2j1SFa0H84/tanhVHV1mOxOtrDZB7QfVChjfgf6TE2OQobrJaHZ1Dj2JUriqjKq4f1O+asGVhvMdToTvLfUhagBZkqGy56w/8A0vH9Tvmrm5btrBwm0vI7fmo37SP9yZVtdFsxGUd/mtGtbawkca2RT0VpuFPnO1l4nNGnzTSTJvC5mX3lR9MPwkEL7qDWPOOB4fUo36Yg8lggfflN2sfg7wexCzprge3YqqNqGRxx4TG7Jca7Tw7SvX0ZDTGJzMHDdIgZpmpYsYDncBET1Tkg9O6ddRld1JpWhuyQRxcfWFzUqbwO75qKyxYkS4mJGMZZ9icfTIEc6DlicDv4rxaFDJBwBacFVoygdYHmnRaBscBwOPZ3qC4DoieIPfJK9D4yA2ScB1wvaLVnO076T/anPeRGRnKDnOKbNp6QdhwjvTAtue+coPYTGR+ah3ta3mmRxxiVLYyTSzdMNJeANlCvq9g8ajRhMyc5G5UqcfO5NlqaMaGCguXnmMz9bkgumrzV4L1o4KyyapN2j71n8w8wtwGsAyGU5kHPtxWJusRWYYmHZb1rqD9b8juwj1QGVdhPvDA3QS41upoqZc0nxSfaccJHYBgoBpvBxJaOs+Qx7V7TtDgfjcd8bu0IXSU11Q3YCnC1ja9o4GZlc8qMTrN6gQPNROVacdUnry4zC5Ffa0AfyjfOE4yvaSqiRt/pCmcvrZNeY4g+St7lqHWEQMsw2fArOftB/NJ8Fc3DUlwwaOrdwUtG6iXqadxSOOiR+6SXOiH4Xckm7PauRm95U++7HylPAYhCu+9G3FxwPX6QMgjImKlkY7NoVXxh6vDOYjYQGdom7ck3RZ42GEdDdVLoBL3PS6AWPlwmfqxI4QLfoq45juhODRY7dYnZ1I3+5qXQCXual0Ap6IWJ8QBNhtIHnRAmYB7Qmn6JuH5ZR190UugEhdNLoBe8uFp6rJVICnRN2xvmuX6H1HbHRtR990UugEvdNLohW6VLF2eXchfO1X2dk5NIO4pt3s5dw8V9G+56XQCQual0AtACO6Dc9hN0vm53s9f0ZXrfZ7UOTSvo/wBz0ugF6bopdAKd1W2L56s3s+exwdtG5Thok+dvFHf3TS6AS90UugFm6PVyiYslrBQCBg0VcMmA47dnd2Jw6KOnaNxzHHAI3+56XQCXuil0AqdALYZ5BtqBrNFXHIT2JfZN0Eavh9Qjl7ppdALoXXT6IVegFr6oe7bQKOiTsM/mrm5NF4cJb3Ite6aXQCcpWJjcmhWECq7xGxTRSj3JYuTpgJKwCSIApKnOLjZX/9k="/>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58" name="AutoShape 10" descr="data:image/jpeg;base64,/9j/4AAQSkZJRgABAQAAAQABAAD/2wCEAAkGBhQSERUUExMUFRQWFxgYGBYXGBQYFhgXFhgVFBcUFxgXHCYeFxokHBQUHy8gIycpLCwsFR4xNTAqNSYrLCkBCQoKDgwOGg8PGiwgHyQsKSosKSosKSwqLCwqLCwsLCwsLCwsLCwsLCwpKSksLCksLCwsKSwpLCwsKSksLCksLP/AABEIAL4AuAMBIgACEQEDEQH/xAAcAAABBQEBAQAAAAAAAAAAAAAHAAMEBQYCAQj/xABGEAABAwEEBQkFBQcCBgMAAAABAAIRAwQFITEGEkFRYRMiUnGBkaGxwQcVMtHwFiMzQuEUJGJygpKyovFTY2RzwtIXQ0T/xAAaAQACAwEBAAAAAAAAAAAAAAAEBQECAwYA/8QALxEAAQQBAwIFAwQCAwAAAAAAAQACAxEEEiExE0EFFBUyUWFxgSIjM7FCkaHB8f/aAAwDAQACEQMRAD8AODnRmqu16Q06Zgrq/rVqUiUIr4vdxccUNNNoRmPj9XdFH7XU9yX2upoMi/D0vrJeMvx0YmT9bkP5sozyARobpbS+inftKxBL3y47duGOEfNP2TSFzTBOG/cqHLPZT5AIz/aRiaqaVU25hDRt6k7epM1rwJwJzWI8R3oqfTwiW/TOmE5Z9L6TzAz60Brzviox5BPV1bFxZL/fIIOSN69tsK3pordfQv2gYmXaUsGBCGFh0g5RodOO0cVzbbzdzcJxQXqBDtJXvTgiqzSJh2LytpNTaJOSG/vMxiVmtIdJHE6rTzW5nirRZzpHUF704Ixt00pE/qn2aUsJgBAChfj3OABMkwFsbJbS1oEydp3lbT5vTVneGAIp/aJibq6U0whha79LGzjJyVUL6cc3GYkrJmcXbrP08Iw/aynuS+1lP6KDXvl0ziT9YJe+jjj1wforUZaj08Ix/a+mptmv1j0DKl9Ow2TsPqtFo/fUgSTmBjlOwBT5s2quwQBaMbXSkq647RrU0ke12oWlTm6TSiaWH7rvQbvcc47EZtKWzS70Gr4AJIIkHA/UpdlpvgcKnjHtHaTPkmXnGAHOIxOGI3bYUjUiI+sZhMVBGsCSA6CHcYjHuQDU3XjHbu0bR1pzYdu7DYuKYBcBOtDYcQMzOAnfCfptPz6iB4rztl5WF2VyQWnMeWSlvCq7AYqADzVyWoGUU5SFV3rdorMy5wxafRZynT1cIywPet5Y7vfUMNa526BtOzr2rO6TWE0HklpxzBGTpOB3ZIqBzq0njsoLr/SCoV1XiKdQAnmugHhuK1gKG73YytrcF4crSE/E3mn0KjLhoB4/K206VLvG2cnTJ2nADiVmGmZ27+1daU3jrVQxpwZ/kc/kmrmY6rUbTAxdt3AYknslXih0R6lRzXHcK2uK6g0mpHBvqQrxWNS4alOmHBp1Q1p2YNJhpInCYULVQcxcXW5Va8P4Nqlt51nxuH0Uy5sDHLf4rsCS6RMzKValII39fZ17O5btoUFKhPcYnWAIbrBgE4cT8k5nHUPru8lDshealVrw0GWun+B2TR3Kzj/b04LeQaTSqHBwUWoZAI+t3kmaN6nlmMacKZk7tfb4eZUtzdYgfUZdSqWWTk7a9uzWB7wCisMNc/dL/EHFsYr5X0hou8GkCMiAe/FJRNA3zZhwwSTZgoUkTzZtTtIh92g1pLR1Xk7Djv24cUZtIPw0L77swdIgdqU5ztLk38PFhY44nPCIj19Ent+vWPkn7RYC1x2jfjtxXLgCRIEjsz3oIOB4TVN0zI4Yzx7SnNQzlhjJzx2fJeOAkYHOfkCvHGdigleT1hpzUGAy+vrgr5rJUK67GWCTmerrwVlRGPahZDblaqC1NOnydlYG67HObymPwl8/EDjEgxkqvSO7216LpbJDW69SQQ4v1i0/zCDjlitjYrA13JMJfq8kMCeAwHDas/etkDGV4B/EYNYfDg04OjM7ZjanE0Ray/p/SSQS/ubc2gfVsLg4tgkgwp1zV3UHknIiCPLxVzflGHB28QesbfFUlaJhYiTqtohPHSHhRq1lcSXTMknjJW89mtzxNZzQcyQcBqMxPefJZezU9YgCccO9EjReygNqN1ZDab8ZGGAE8erioc8uIYspZCIiraxM1hUbBqAtedrWABuAAOGEzlsCyjmZ/QRCtt2sY3mtLpovJgkSYzn62LBFqwzGaNIKEwnB+oj6LN6vxA8RgfI7EnZgbYBExPXvHWp14WSDrtx+uCrbVbQymXHYN2O4eaybvwjyQFHZR+9cT0WjjhrEme2FIJEF2ZiOzOP1VdabyPKNaBhyvJnjLAW+JKu7Ldk4v2RhwW0ttALlmxwNgJXdZfzGCDMbd3Yqi8qerbp3tYfCPRamQMgs9fjP3mkd7PJx+avgPuf8IbPH7P5R20UpAUpGToPeJSXmh7ps7D/C3yXqfs4XPSe5P6QfAhPe9qcCTIOJwLdgJAggzsRY0g+BCq+rvBJiR3HjtCVZxaDum2BdbKqZeTXCHNw2wQR6Fc1aNJ+TgCdh5vXnHWvKl1uHwkYDZLcPEJirQeMC2fHwEpaAz/Eptv3Un3ON+3A798qXZ7C1uQ2/QKqKFUicwRuJHeFaWO1y7VLiSRLcBiAGl2IABPOB71R7X1dqQ5TA1d0fi7/Jcgr2EMDSseKROslqa7VFJ7XnUEkFpMCBB7ys/pCG8gXjWJqP1jsbIBbqxsMN81k21Tvx8e9PutzzT1C4lrcmmcMIkT1+KOflh1k3uKq9ktZgmN4cCs9pFSJoEjNsHsyKw9V0lEa2UdZjhvBHgsAbCZgkArXDeNJBTZpaBurbROmXVgZwaCY2TkPNFLROjrF8g/AcR+XLEjah/ojYtTXJ4AeZ9FqKFsewENcWg4GDmNxWMkoE+rsFlks6jS1q3d6W5ga5tV/ONMwAcZxgQ3LYsDXrhjXOOTQXHqEk+Sc1lWX/AGxjaRY4F7qgLG02/E8uEQNw4qmrqOa0DYfkoWKEQNJtZ256NpsziyadSgajA8DMGsAZaeGsAf1V5pBYG/s9V0QQ0nugnyUW5dD2UTTqOc91RoxbI5PW4CNnotE5oIWmRM3qBzd657WrwxuDCD3WMs5bWrEU6T3U31KdRtUiGRSEPz2kiO1astXFK0Mc57GRNOAQMgSNaB2J2o4NaXOMAAk8AASfJYzymRwFUrxs0iybTBCpr+o8+i7i4f4lNaHaQ/tHKtd8TXl7R/A45dhgdqsdIGSykd1TzafkisaN0OSGuQ2S8S45c1FvQZ02VnVHckuNAT+7BJdGNlzruVYX/wDAhjflpbTDnvMNGZ9BvJ3InaQfhoLXmTabQXZ0qToY3Y+oMS88Bs60pzYw51ngJphOoUOSlRql/wB5U5jQCW05xAidapGZjHVyHEr2w3m2qCQHgjNrhBEjWHWCDgVxedfkrO9+oHENxG8HAz2Erm6KDGACmDqO504mcBBk4lKiGujLq+ybgnVpH5VgRrZtnrj1xTbmsaNYw0MJfOzAFrieEJyz12vMtcHNiJBBEgkRO9YvSi+qmpaaZPN5ZtMbIbql5HH4R3q2PC6V+nhVnmbE3UvbX7RyKn3dJpYNri7Wdxwwb4rT3NpBTtNPXbgR8TTm09mY4rKUNE7LWpDkbQDVIBxc2C4jEFuYxneudDLtrUrS5zhqspyyrM4yJjDcYPUj5sfHdGdAohARTTteNW4K37mwQeO8dkLxxMGY+f0EmDAnPOc98SvAeOG3MZ4diSJsFy8gGAZ81jrc9rarhP5vrYteXc3HZGOQ6lhr/MWh2eJEccAjMNtuI+isAD7jS2FxAciHDaSfGPRWQKq7laBQY3aG48JM4p+8XHUhsgk4Qc+GCFeLkIUuoKeHJmjZGNeXxLzhruxdHRHRHALmg46onOMVFvu9hZ6D6hzA5o3uODR5nsVmBxdob32WTqA1HsrVRb4vHkKFSrE6jZA3nIDqkhVehduqVbKH1HFzi9+J3SP1UvSlmtYq4/gJ7iCtBFpmEbvkBU16otQ+FmfZ5bHPdaS4y5xY8neSXz5rQ6UMc6x1gwwdSesAguHcFkfZu77ysP4Gn/V+qIBphzS05EEHqIIPmiss6MnV9kPjfrgr7oRaM3gaFobUElowfHQOBPZgexFK9qc0ZGxzT2SB6oZaOu5K2sa4YaxpuB2h0sIPgipaaX3DxGQEdhHyR2UQMiMoLHH7Dx/wiPoAf3f63JLn2f8A4B7Ek1SgqRptX1LM4jMiB2oTWui+lSpGnEmZBGZqRDuoZkbkUdPj9x3oVaS3qKIoOcHGmWwS0SWktaBI6g8dqBywSAAOUwwnCyT2XlIlzXUnuDnRqvcMAdach1Ed4VLdd8GlRpt5OrVc0OaRTEgBjnMBPHmnDgky8XVnONmpFpcIfXqDVaANoG0j0C4s93V7PUIoNbVY4DVLnRBjWJd2uJ/qS9sbQCH9964/8TNzySHN+1qXY6tCvV5rtVuDn0XSx3KtMB8bcDjG0CVX31c767LSKeLm2nWA6X3YBjjiE9Quynaav7xVbUqMHwUwWtaJg86JdjtlW1xsDXWgDIVoA4BjAFL5OjbmncAbfn57qoZ1RpcNjaF9exVKfxMe2N7SFeXDfdUVaI1/icGu1jIIb8M9jtXqAW9vK8WUmF1VwDdxxngBtKwtyWYWq2a7WBlJh19UZCDgOsn1RceV143Oe2gByg343Rka1rrJ7IkB2EwTMbsOG+c0o2QRvkZg5FeUsMQcer6BXdSsXCHOJI2mPQLnCnotNTzY34+YhRH3eC6SfAeClEL0KusjhWDflc0qQaFXXnb6tKoHQDZ9WHHa1+OqTwyHarRcWmyioxzDEOEfL0WkLgH24WqyNttApuwUXMZDnue44ku2ExLRuAM4LM6cPNQtpTDWU31ndnNb44dq1uWB/Q9SxOklTWrVx0jQoDqMvd/imGGNU5ceyCyzUWkd1rNGbLydlos26gJ63c71Uq+mTZqw/wCU/wDxJT9NsYbsO7AeS8trJpvG9jh3tKC1l0ur6okMpmn6Ieezf8eqP+X/AOTVvwQEPfZwP3ip/wBo/wCTEQnwi/Ef5/wELgfxfkoV6T0zSt1QjDnh47YcPFFiy1BUolwyfT1h/U3WQ59otmitTf0mQetpI8i1bjQR5dY6M9Et7AXNHgjZTriik7oWMaZJGInez/8AA7kl7oB+CexJOUlKWn/4A7UG7LfrQ/kapAz1XHLH8p3cEbdMrIalAgZ7PkvmbSppFRwIgg5FYSsbK0tKIhe6M6giI44Yie6CP1UG76OowMOOqcP5ZMNng0gIZ2W+61MQyq9o3AmO44KYNMLT/wAQYfwtnySs+HSCwCKTRufGeQVurHSrB5LhTDZxqaxLnNmQ0NODAB2dqq7dpbRs/KCl97Ue8uMfACYGJ/NEbFjLZe9at+JUc4bicO7JT7l0SrVyDGpT2vcPIZuW/lWM/VMR/wBLLzT3nTECmS+vba2JL3H+1o6sgERLjuhtnphjcT+Y7XHafQJy7bmp2dmrTb1u/M47yfTYp9x6MU7XaXCqxz2U6JdzHajp1sCDt2oOSbzLukzZv9oyKEY4Msm5XTRCVduAKv7w9mNBlDlaVa1tJ1dVoqNPxkASC3jvWNq2WrQtIovqve3VJh8AhCy4xZyUVBOya9BU6F61eAJxoS8olIhSKbIH1tTBCxlv0htBe5oqlrQ5wwAGAMeiKx4TJdKjzQW5qU8PEeqG942r94Dj8JthPZTFNvqVIbb3Cqya73jXbM6wEYEnzCqr2pF1kpVulWrT/URH+JTjFg6Z3PKV5j7aK7boj3hVIa2ATzhl4KJpbewo2Vx/O8ajRxIxPYJWNsmn9VtMNfTa8tiHEuB5uUxmotCpWvK1Ma89cYNYz8xA2eqyjwCx2qTgb/dQ/Na9ulnJXug1uFO1jWIAe0sk7zBHiAiYTJwCGOmd1chanaohj4czq2jsIUH3/aI1eXqRu1iiMjEGURKw9lhBknGuN47rXe0d7NSm3WHKtcTq7dUjGd2IGa2Wilj5OjRZuY2es4nxJQs0Wuh1ptALpLGkOqE8MhJzJOCMN2nnDrQ2QBEGQA3W63hJl1TEVey2+ggik7r9SkutCB92/wDm9Skno4SF3KsNIfgQj0p0eo2gnlGkO6bcHfI9qLekR+7QyvR+JSfPe5jraaTfBa1zacFgKvs2b+Wu6OLB6FOWb2b0wefVe7g0BvnK1YeumvS/z05Fav6TDycPNKFd+jdno/BSbrdJ3Od3nLsVi4LglIOQj3vebcbRbGBooCknBXWhFbVtNokOg2Y5AmOdtjLIqmBWj0FH3trP/Ts8eU+SMwf5QhM3+Fy3z2AUmA/weEfJCrTelF4tO+k4/wCqEWLQOaz+ZvkULdOnTeY4UPN6Pzfj6Jb4Z/KfsVVL0VBBJwA34QBtK8aVV6XhxsdXV3Nn+UESkkcYe8NPcp892lpd8BOUdKLM6oKbarS4nDOOqSIVFdwZ+0P5Ta9wGE86T+qwIeVstH6RcaRzaCHE7cjjxzT/AMo3H9p5SmPMdO1wOyn6TWI02uptEhtTAxtNAYforKxXEDYmWeoM247w4kukcQSrLSC1tqvEMcJtrXaxAAjkGMDTjgcCctoU80ELkyObTW/dbxMDm6nfZYD/AONXThXbq/ymfktdcGj9Oyshklx+J5zPDDIcFYCnCdaEJNlyyDS47LWLGjjOpo3UO9bmp2lmpVEjMEYOad4OxZ6l7NKAdLqlVw3c1vjitcUljHkSxt0tdstXQRyHU4KHYrup0W6lNoa3htO8naVaXa3nBRXKXdwxCrG4ufZVntAZQW/0Ts2pSIOZJJ7SUk/cHwL1ddEbaCuSlFPITekh+7QuvV/ORN0rdFLOO71QZv61uDjFYdzPkl2bEXpt4dwpIK9a5ZkXhU/4o7mfJeNvSr0x/a35JUcV3ynVLWaybrWjVYXATGzfjCzPvit0h/a1cm860RrYfyjfO5QMYg7kKaK2DCrXRS+KNCraxVqsp61CmG67g3WP3mAnPMd6wLL5q9L/AEj5KfZLxoF016XKGIk4eTVvjxmN+rZYTRa2FpRpqaW2I6kWuznnD/7afUNqG+lN4srXiXMc0xQAMEGDrZEjI/NVpttg2WYyMiC/5JC32UEubSqaxzMuk9fMx2Iyf90chBY2MIH6haeLlWaQ37SoUyKgLtcEBg2iIMnYMVIrW2nsbXHZ82IZX/bzVrvdJI1iGz0RgENjYOp9uOw+Frl5JiZtyVAr1A5xIAEnIZDgFbXHpE6gQCNZk5bR1FUpXoT8tBFFc+15BsIn2a9G1nUtV0h1oa/j+GGmRsyWwLUINFH1NcikJc3nZNMRhOPWte29bfwPWyl6Qk2TGA+rCf45L4wQtY8JNWXbetu6NPtA/wDZdtvW27W0O0H0KAdEPkf7RgWhfVjYumFZ1t4Ws5mgOADp47Vesehns097V2pxzlLu4YhQHOU27nYr0XuVZPaiRo/8CSWj/wAC9XXQ+wLkpveVG0sMUxkgzflrAccW+CMulzJpd6CF/WSXnAfXYhMpoJTbw6tKisvBo/M1dtvdvSHcVBdZQNwyTf7Lj+VLuk0ndO/8bVr76ZtcO4/JTqV/UdUc7ZsafkqB1nETPhgmhTA2j67VHQYVNWLAWmGkdDpH+0pp+ktH+P8AtVDyIOX13r0NA+LxA81Hl2L1fRW9bSZhHN19mwfNRHaR7AHqJqtOXmvSBlqk9X6KwhZ8KtJXnpLq03HVcCQQ0neVgXOlaXSWn920gEAOxmdo49SzJTbEjaxlt7rnvEnky6ewSXTVyumopLmq40avB1KrLIlzSMct/otWL4rnIM7AfmsTc1SKzD/EPHD1W4A287z9Ety2N1gkLofDnExEfVcG3Wg7W/2j1SFa0H84/tanhVHV1mOxOtrDZB7QfVChjfgf6TE2OQobrJaHZ1Dj2JUriqjKq4f1O+asGVhvMdToTvLfUhagBZkqGy56w/8A0vH9Tvmrm5btrBwm0vI7fmo37SP9yZVtdFsxGUd/mtGtbawkca2RT0VpuFPnO1l4nNGnzTSTJvC5mX3lR9MPwkEL7qDWPOOB4fUo36Yg8lggfflN2sfg7wexCzprge3YqqNqGRxx4TG7Jca7Tw7SvX0ZDTGJzMHDdIgZpmpYsYDncBET1Tkg9O6ddRld1JpWhuyQRxcfWFzUqbwO75qKyxYkS4mJGMZZ9icfTIEc6DlicDv4rxaFDJBwBacFVoygdYHmnRaBscBwOPZ3qC4DoieIPfJK9D4yA2ScB1wvaLVnO076T/anPeRGRnKDnOKbNp6QdhwjvTAtue+coPYTGR+ah3ta3mmRxxiVLYyTSzdMNJeANlCvq9g8ajRhMyc5G5UqcfO5NlqaMaGCguXnmMz9bkgumrzV4L1o4KyyapN2j71n8w8wtwGsAyGU5kHPtxWJusRWYYmHZb1rqD9b8juwj1QGVdhPvDA3QS41upoqZc0nxSfaccJHYBgoBpvBxJaOs+Qx7V7TtDgfjcd8bu0IXSU11Q3YCnC1ja9o4GZlc8qMTrN6gQPNROVacdUnry4zC5Ffa0AfyjfOE4yvaSqiRt/pCmcvrZNeY4g+St7lqHWEQMsw2fArOftB/NJ8Fc3DUlwwaOrdwUtG6iXqadxSOOiR+6SXOiH4Xckm7PauRm95U++7HylPAYhCu+9G3FxwPX6QMgjImKlkY7NoVXxh6vDOYjYQGdom7ck3RZ42GEdDdVLoBL3PS6AWPlwmfqxI4QLfoq45juhODRY7dYnZ1I3+5qXQCXual0Ap6IWJ8QBNhtIHnRAmYB7Qmn6JuH5ZR190UugEhdNLoBe8uFp6rJVICnRN2xvmuX6H1HbHRtR990UugEvdNLohW6VLF2eXchfO1X2dk5NIO4pt3s5dw8V9G+56XQCQual0AtACO6Dc9hN0vm53s9f0ZXrfZ7UOTSvo/wBz0ugF6bopdAKd1W2L56s3s+exwdtG5Thok+dvFHf3TS6AS90UugFm6PVyiYslrBQCBg0VcMmA47dnd2Jw6KOnaNxzHHAI3+56XQCXuil0AqdALYZ5BtqBrNFXHIT2JfZN0Eavh9Qjl7ppdALoXXT6IVegFr6oe7bQKOiTsM/mrm5NF4cJb3Ite6aXQCcpWJjcmhWECq7xGxTRSj3JYuTpgJKwCSIApKnOLjZX/9k="/>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064" name="Picture 16" descr="D:\18122012196.jpg"/>
          <p:cNvPicPr>
            <a:picLocks noChangeAspect="1" noChangeArrowheads="1"/>
          </p:cNvPicPr>
          <p:nvPr/>
        </p:nvPicPr>
        <p:blipFill>
          <a:blip r:embed="rId3" cstate="print"/>
          <a:srcRect/>
          <a:stretch>
            <a:fillRect/>
          </a:stretch>
        </p:blipFill>
        <p:spPr bwMode="auto">
          <a:xfrm>
            <a:off x="2267744" y="1844824"/>
            <a:ext cx="4680520" cy="3509685"/>
          </a:xfrm>
          <a:prstGeom prst="rect">
            <a:avLst/>
          </a:prstGeom>
          <a:noFill/>
        </p:spPr>
      </p:pic>
      <p:pic>
        <p:nvPicPr>
          <p:cNvPr id="2066" name="Picture 18" descr="http://upload.wikimedia.org/wikipedia/tr/f/f4/Diyanet_logo.jpg">
            <a:hlinkClick r:id="rId4"/>
          </p:cNvPr>
          <p:cNvPicPr>
            <a:picLocks noChangeAspect="1" noChangeArrowheads="1"/>
          </p:cNvPicPr>
          <p:nvPr/>
        </p:nvPicPr>
        <p:blipFill>
          <a:blip r:embed="rId5" cstate="print"/>
          <a:srcRect/>
          <a:stretch>
            <a:fillRect/>
          </a:stretch>
        </p:blipFill>
        <p:spPr bwMode="auto">
          <a:xfrm>
            <a:off x="251520" y="1484784"/>
            <a:ext cx="1733962" cy="1728192"/>
          </a:xfrm>
          <a:prstGeom prst="rect">
            <a:avLst/>
          </a:prstGeom>
          <a:noFill/>
        </p:spPr>
      </p:pic>
      <p:pic>
        <p:nvPicPr>
          <p:cNvPr id="2067" name="Picture 19" descr="C:\Users\mevlana\Desktop\TRK_BA~1.PNG"/>
          <p:cNvPicPr>
            <a:picLocks noChangeAspect="1" noChangeArrowheads="1"/>
          </p:cNvPicPr>
          <p:nvPr/>
        </p:nvPicPr>
        <p:blipFill>
          <a:blip r:embed="rId6" cstate="print"/>
          <a:srcRect/>
          <a:stretch>
            <a:fillRect/>
          </a:stretch>
        </p:blipFill>
        <p:spPr bwMode="auto">
          <a:xfrm>
            <a:off x="7092280" y="1340768"/>
            <a:ext cx="2268760" cy="226876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323528" y="188640"/>
            <a:ext cx="8496944" cy="6336704"/>
          </a:xfrm>
        </p:spPr>
        <p:txBody>
          <a:bodyPr/>
          <a:lstStyle/>
          <a:p>
            <a:r>
              <a:rPr lang="tr-TR" b="1" dirty="0" smtClean="0"/>
              <a:t>Evliliğin ana gayesi neslin devamını sağlamaktır, insanlar geride bıraktıkları nesillerle devam ederler. Bu bakımdan Allah insanların  fıtratına çocuk sevgisini yerleştirmiştir. Bu sevgi sayesinde çocukların yetiştirilmesi için her türlü zorluğa katlanılmaktadır. Yavru sevgisi aynen hayvanlar için de geçerlidir. Yavrusunu korumak için hayatını tehlikeye atan nice canlılara rastlanılmaktadır.</a:t>
            </a:r>
          </a:p>
          <a:p>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323528" y="188640"/>
            <a:ext cx="8496944" cy="6336704"/>
          </a:xfrm>
        </p:spPr>
        <p:txBody>
          <a:bodyPr>
            <a:normAutofit/>
          </a:bodyPr>
          <a:lstStyle/>
          <a:p>
            <a:r>
              <a:rPr lang="tr-TR" b="1" i="1" dirty="0" smtClean="0">
                <a:solidFill>
                  <a:schemeClr val="bg2">
                    <a:lumMod val="25000"/>
                  </a:schemeClr>
                </a:solidFill>
              </a:rPr>
              <a:t>Hz. Peygamber (s.a.v.) çocuğu “ciğerpare” olarak nitelendirmiş, torunları Hasan ve Hüseyin için.</a:t>
            </a:r>
          </a:p>
          <a:p>
            <a:r>
              <a:rPr lang="tr-TR" b="1" i="1" dirty="0" smtClean="0">
                <a:solidFill>
                  <a:schemeClr val="bg2">
                    <a:lumMod val="25000"/>
                  </a:schemeClr>
                </a:solidFill>
              </a:rPr>
              <a:t>“Onlar benim dünyadan iki çiçeğimdir” </a:t>
            </a:r>
            <a:r>
              <a:rPr lang="tr-TR" b="1" i="1" dirty="0" smtClean="0">
                <a:solidFill>
                  <a:schemeClr val="bg2">
                    <a:lumMod val="25000"/>
                  </a:schemeClr>
                </a:solidFill>
                <a:hlinkClick r:id="rId2" tooltip="_ftn2"/>
              </a:rPr>
              <a:t>[2]</a:t>
            </a:r>
            <a:r>
              <a:rPr lang="tr-TR" b="1" i="1" dirty="0" smtClean="0">
                <a:solidFill>
                  <a:schemeClr val="bg2">
                    <a:lumMod val="25000"/>
                  </a:schemeClr>
                </a:solidFill>
              </a:rPr>
              <a:t> </a:t>
            </a:r>
            <a:r>
              <a:rPr lang="tr-TR" sz="2000" b="1" i="1" dirty="0" err="1" smtClean="0">
                <a:solidFill>
                  <a:schemeClr val="bg2">
                    <a:lumMod val="25000"/>
                  </a:schemeClr>
                </a:solidFill>
              </a:rPr>
              <a:t>Buhari</a:t>
            </a:r>
            <a:r>
              <a:rPr lang="tr-TR" sz="2000" b="1" i="1" dirty="0" smtClean="0">
                <a:solidFill>
                  <a:schemeClr val="bg2">
                    <a:lumMod val="25000"/>
                  </a:schemeClr>
                </a:solidFill>
              </a:rPr>
              <a:t> , </a:t>
            </a:r>
            <a:r>
              <a:rPr lang="tr-TR" sz="2000" b="1" i="1" dirty="0" err="1" smtClean="0">
                <a:solidFill>
                  <a:schemeClr val="bg2">
                    <a:lumMod val="25000"/>
                  </a:schemeClr>
                </a:solidFill>
              </a:rPr>
              <a:t>Edebül</a:t>
            </a:r>
            <a:r>
              <a:rPr lang="tr-TR" sz="2000" b="1" i="1" dirty="0" smtClean="0">
                <a:solidFill>
                  <a:schemeClr val="bg2">
                    <a:lumMod val="25000"/>
                  </a:schemeClr>
                </a:solidFill>
              </a:rPr>
              <a:t> </a:t>
            </a:r>
            <a:r>
              <a:rPr lang="tr-TR" sz="2000" b="1" i="1" dirty="0" err="1" smtClean="0">
                <a:solidFill>
                  <a:schemeClr val="bg2">
                    <a:lumMod val="25000"/>
                  </a:schemeClr>
                </a:solidFill>
              </a:rPr>
              <a:t>Müfred</a:t>
            </a:r>
            <a:r>
              <a:rPr lang="tr-TR" sz="2000" b="1" i="1" dirty="0" smtClean="0">
                <a:solidFill>
                  <a:schemeClr val="bg2">
                    <a:lumMod val="25000"/>
                  </a:schemeClr>
                </a:solidFill>
              </a:rPr>
              <a:t>, Hadis no:85.</a:t>
            </a:r>
          </a:p>
          <a:p>
            <a:r>
              <a:rPr lang="tr-TR" b="1" i="1" dirty="0" smtClean="0">
                <a:solidFill>
                  <a:schemeClr val="bg2">
                    <a:lumMod val="25000"/>
                  </a:schemeClr>
                </a:solidFill>
              </a:rPr>
              <a:t> buyurmuştur. Ayrıca Hz. Peygamber (s.a.v.) Hasan’ı omuzlarına almış ve:</a:t>
            </a:r>
          </a:p>
          <a:p>
            <a:r>
              <a:rPr lang="tr-TR" b="1" i="1" dirty="0" smtClean="0">
                <a:solidFill>
                  <a:schemeClr val="bg2">
                    <a:lumMod val="25000"/>
                  </a:schemeClr>
                </a:solidFill>
              </a:rPr>
              <a:t>- </a:t>
            </a:r>
            <a:r>
              <a:rPr lang="tr-TR" b="1" i="1" dirty="0" err="1" smtClean="0">
                <a:solidFill>
                  <a:schemeClr val="bg2">
                    <a:lumMod val="25000"/>
                  </a:schemeClr>
                </a:solidFill>
              </a:rPr>
              <a:t>Allahım</a:t>
            </a:r>
            <a:r>
              <a:rPr lang="tr-TR" b="1" i="1" dirty="0" smtClean="0">
                <a:solidFill>
                  <a:schemeClr val="bg2">
                    <a:lumMod val="25000"/>
                  </a:schemeClr>
                </a:solidFill>
              </a:rPr>
              <a:t>! Ben onu seviyorum. Sen de sev demiştir. </a:t>
            </a:r>
            <a:r>
              <a:rPr lang="tr-TR" b="1" i="1" dirty="0" smtClean="0">
                <a:solidFill>
                  <a:schemeClr val="bg2">
                    <a:lumMod val="25000"/>
                  </a:schemeClr>
                </a:solidFill>
                <a:hlinkClick r:id="rId2" tooltip="_ftn3"/>
              </a:rPr>
              <a:t>[3]</a:t>
            </a:r>
            <a:r>
              <a:rPr lang="tr-TR" b="1" i="1" dirty="0" smtClean="0">
                <a:solidFill>
                  <a:schemeClr val="bg2">
                    <a:lumMod val="25000"/>
                  </a:schemeClr>
                </a:solidFill>
              </a:rPr>
              <a:t> </a:t>
            </a:r>
            <a:r>
              <a:rPr lang="tr-TR" sz="2000" b="1" i="1" dirty="0" err="1" smtClean="0">
                <a:solidFill>
                  <a:schemeClr val="bg2">
                    <a:lumMod val="25000"/>
                  </a:schemeClr>
                </a:solidFill>
              </a:rPr>
              <a:t>Buhari</a:t>
            </a:r>
            <a:r>
              <a:rPr lang="tr-TR" sz="2000" b="1" i="1" dirty="0" smtClean="0">
                <a:solidFill>
                  <a:schemeClr val="bg2">
                    <a:lumMod val="25000"/>
                  </a:schemeClr>
                </a:solidFill>
              </a:rPr>
              <a:t>, a.</a:t>
            </a:r>
            <a:r>
              <a:rPr lang="tr-TR" sz="2000" b="1" i="1" dirty="0" err="1" smtClean="0">
                <a:solidFill>
                  <a:schemeClr val="bg2">
                    <a:lumMod val="25000"/>
                  </a:schemeClr>
                </a:solidFill>
              </a:rPr>
              <a:t>ge</a:t>
            </a:r>
            <a:r>
              <a:rPr lang="tr-TR" sz="2000" b="1" i="1" dirty="0" smtClean="0">
                <a:solidFill>
                  <a:schemeClr val="bg2">
                    <a:lumMod val="25000"/>
                  </a:schemeClr>
                </a:solidFill>
              </a:rPr>
              <a:t>.e., Hadis no:86.</a:t>
            </a:r>
          </a:p>
          <a:p>
            <a:r>
              <a:rPr lang="tr-TR" b="1" i="1" dirty="0" err="1" smtClean="0">
                <a:solidFill>
                  <a:schemeClr val="bg2">
                    <a:lumMod val="25000"/>
                  </a:schemeClr>
                </a:solidFill>
              </a:rPr>
              <a:t>Rasulüllah</a:t>
            </a:r>
            <a:r>
              <a:rPr lang="tr-TR" b="1" i="1" dirty="0" smtClean="0">
                <a:solidFill>
                  <a:schemeClr val="bg2">
                    <a:lumMod val="25000"/>
                  </a:schemeClr>
                </a:solidFill>
              </a:rPr>
              <a:t> (s.a.v.) Enes b. Malik’e şöyle dua etmiştir.</a:t>
            </a:r>
          </a:p>
          <a:p>
            <a:r>
              <a:rPr lang="tr-TR" b="1" i="1" dirty="0" smtClean="0">
                <a:solidFill>
                  <a:schemeClr val="bg2">
                    <a:lumMod val="25000"/>
                  </a:schemeClr>
                </a:solidFill>
              </a:rPr>
              <a:t>- </a:t>
            </a:r>
            <a:r>
              <a:rPr lang="tr-TR" b="1" i="1" dirty="0" err="1" smtClean="0">
                <a:solidFill>
                  <a:schemeClr val="bg2">
                    <a:lumMod val="25000"/>
                  </a:schemeClr>
                </a:solidFill>
              </a:rPr>
              <a:t>Allahım</a:t>
            </a:r>
            <a:r>
              <a:rPr lang="tr-TR" b="1" i="1" dirty="0" smtClean="0">
                <a:solidFill>
                  <a:schemeClr val="bg2">
                    <a:lumMod val="25000"/>
                  </a:schemeClr>
                </a:solidFill>
              </a:rPr>
              <a:t>! Onun malını ve çocuğunu çoğalt, onu bereketli kıl. </a:t>
            </a:r>
            <a:r>
              <a:rPr lang="tr-TR" b="1" i="1" dirty="0" smtClean="0">
                <a:solidFill>
                  <a:schemeClr val="bg2">
                    <a:lumMod val="25000"/>
                  </a:schemeClr>
                </a:solidFill>
                <a:hlinkClick r:id="rId2" tooltip="_ftn4"/>
              </a:rPr>
              <a:t>[4]</a:t>
            </a:r>
            <a:r>
              <a:rPr lang="tr-TR" b="1" i="1" dirty="0" smtClean="0">
                <a:solidFill>
                  <a:schemeClr val="bg2">
                    <a:lumMod val="25000"/>
                  </a:schemeClr>
                </a:solidFill>
              </a:rPr>
              <a:t> </a:t>
            </a:r>
            <a:r>
              <a:rPr lang="tr-TR" sz="2000" b="1" i="1" dirty="0" err="1" smtClean="0">
                <a:solidFill>
                  <a:schemeClr val="bg2">
                    <a:lumMod val="25000"/>
                  </a:schemeClr>
                </a:solidFill>
              </a:rPr>
              <a:t>Buhari</a:t>
            </a:r>
            <a:r>
              <a:rPr lang="tr-TR" sz="2000" b="1" i="1" dirty="0" smtClean="0">
                <a:solidFill>
                  <a:schemeClr val="bg2">
                    <a:lumMod val="25000"/>
                  </a:schemeClr>
                </a:solidFill>
              </a:rPr>
              <a:t>, a.</a:t>
            </a:r>
            <a:r>
              <a:rPr lang="tr-TR" sz="2000" b="1" i="1" dirty="0" err="1" smtClean="0">
                <a:solidFill>
                  <a:schemeClr val="bg2">
                    <a:lumMod val="25000"/>
                  </a:schemeClr>
                </a:solidFill>
              </a:rPr>
              <a:t>ge</a:t>
            </a:r>
            <a:r>
              <a:rPr lang="tr-TR" sz="2000" b="1" i="1" dirty="0" smtClean="0">
                <a:solidFill>
                  <a:schemeClr val="bg2">
                    <a:lumMod val="25000"/>
                  </a:schemeClr>
                </a:solidFill>
              </a:rPr>
              <a:t>.e., Hadis no:88.</a:t>
            </a:r>
            <a:endParaRPr lang="tr-TR" sz="2000" b="1" i="1" dirty="0">
              <a:solidFill>
                <a:schemeClr val="bg2">
                  <a:lumMod val="2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323528" y="188640"/>
            <a:ext cx="8496944" cy="6336704"/>
          </a:xfrm>
        </p:spPr>
        <p:txBody>
          <a:bodyPr>
            <a:normAutofit lnSpcReduction="10000"/>
          </a:bodyPr>
          <a:lstStyle/>
          <a:p>
            <a:r>
              <a:rPr lang="tr-TR" dirty="0" smtClean="0">
                <a:solidFill>
                  <a:schemeClr val="bg2">
                    <a:lumMod val="25000"/>
                  </a:schemeClr>
                </a:solidFill>
              </a:rPr>
              <a:t>Aile toplumun, çocuklar da ailenin teminatıdır. Eşleri birbirine bağlayan en önemli unsur çocuklardır. İstatistikler de göstermiştir ki; çocuk sayısı arttıkça boşanma </a:t>
            </a:r>
            <a:r>
              <a:rPr lang="tr-TR" dirty="0" err="1" smtClean="0">
                <a:solidFill>
                  <a:schemeClr val="bg2">
                    <a:lumMod val="25000"/>
                  </a:schemeClr>
                </a:solidFill>
              </a:rPr>
              <a:t>nisbeti</a:t>
            </a:r>
            <a:r>
              <a:rPr lang="tr-TR" dirty="0" smtClean="0">
                <a:solidFill>
                  <a:schemeClr val="bg2">
                    <a:lumMod val="25000"/>
                  </a:schemeClr>
                </a:solidFill>
              </a:rPr>
              <a:t> azalmaktadır.</a:t>
            </a:r>
          </a:p>
          <a:p>
            <a:r>
              <a:rPr lang="tr-TR" dirty="0" smtClean="0">
                <a:solidFill>
                  <a:schemeClr val="bg2">
                    <a:lumMod val="25000"/>
                  </a:schemeClr>
                </a:solidFill>
              </a:rPr>
              <a:t>  </a:t>
            </a:r>
          </a:p>
          <a:p>
            <a:r>
              <a:rPr lang="tr-TR" b="1" dirty="0" smtClean="0">
                <a:solidFill>
                  <a:schemeClr val="bg2">
                    <a:lumMod val="25000"/>
                  </a:schemeClr>
                </a:solidFill>
              </a:rPr>
              <a:t>ÇOCUK TERBİYESİNİN ÖNEMİ:</a:t>
            </a:r>
            <a:endParaRPr lang="tr-TR" dirty="0" smtClean="0">
              <a:solidFill>
                <a:schemeClr val="bg2">
                  <a:lumMod val="25000"/>
                </a:schemeClr>
              </a:solidFill>
            </a:endParaRPr>
          </a:p>
          <a:p>
            <a:r>
              <a:rPr lang="tr-TR" dirty="0" smtClean="0">
                <a:solidFill>
                  <a:schemeClr val="bg2">
                    <a:lumMod val="25000"/>
                  </a:schemeClr>
                </a:solidFill>
              </a:rPr>
              <a:t> </a:t>
            </a:r>
          </a:p>
          <a:p>
            <a:r>
              <a:rPr lang="tr-TR" dirty="0" smtClean="0">
                <a:solidFill>
                  <a:schemeClr val="bg2">
                    <a:lumMod val="25000"/>
                  </a:schemeClr>
                </a:solidFill>
              </a:rPr>
              <a:t>Ailenin gözbebeği olan çocukların hayırlı birer insan olmaları ve ileride ana-babayı en güzel bir şekilde temsil edip, onları hayırla yad ettirebilmeleri için çok iyi yetiştirilmeleri gerekir. Aksi halde saadet ve rahmet kaynağı olacak çocuklar, felaket ve azap sebebi olurlar.</a:t>
            </a:r>
          </a:p>
          <a:p>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2627784" y="188640"/>
            <a:ext cx="6192688" cy="6220072"/>
          </a:xfrm>
        </p:spPr>
        <p:txBody>
          <a:bodyPr/>
          <a:lstStyle/>
          <a:p>
            <a:r>
              <a:rPr lang="tr-TR" dirty="0" smtClean="0">
                <a:solidFill>
                  <a:schemeClr val="bg2">
                    <a:lumMod val="25000"/>
                  </a:schemeClr>
                </a:solidFill>
              </a:rPr>
              <a:t>Çocuk terbiyesi son derece bilgi, sabır ve ciddiyet isteyen bir konudur. Bilhassa anne-babanın bu hususta yetişmiş olmaları gerekir. İslami ölçülere göre çocuğu nasıl eğiteceklerini, hangi yaşta nasıl davranacaklarını bilmeleri </a:t>
            </a:r>
            <a:r>
              <a:rPr lang="tr-TR" dirty="0" err="1" smtClean="0">
                <a:solidFill>
                  <a:schemeClr val="bg2">
                    <a:lumMod val="25000"/>
                  </a:schemeClr>
                </a:solidFill>
              </a:rPr>
              <a:t>icab</a:t>
            </a:r>
            <a:r>
              <a:rPr lang="tr-TR" dirty="0" smtClean="0">
                <a:solidFill>
                  <a:schemeClr val="bg2">
                    <a:lumMod val="25000"/>
                  </a:schemeClr>
                </a:solidFill>
              </a:rPr>
              <a:t> eder.</a:t>
            </a:r>
          </a:p>
          <a:p>
            <a:r>
              <a:rPr lang="tr-TR" dirty="0" smtClean="0">
                <a:solidFill>
                  <a:schemeClr val="bg2">
                    <a:lumMod val="25000"/>
                  </a:schemeClr>
                </a:solidFill>
              </a:rPr>
              <a:t> </a:t>
            </a:r>
          </a:p>
          <a:p>
            <a:r>
              <a:rPr lang="tr-TR" b="1" dirty="0" smtClean="0">
                <a:solidFill>
                  <a:schemeClr val="bg2">
                    <a:lumMod val="25000"/>
                  </a:schemeClr>
                </a:solidFill>
              </a:rPr>
              <a:t>DOĞUMDAN İTİBAREN ÇOCUĞA KARŞI GÖREVLER</a:t>
            </a:r>
            <a:endParaRPr lang="tr-TR" dirty="0" smtClean="0">
              <a:solidFill>
                <a:schemeClr val="bg2">
                  <a:lumMod val="25000"/>
                </a:schemeClr>
              </a:solidFill>
            </a:endParaRPr>
          </a:p>
          <a:p>
            <a:endParaRPr lang="tr-TR" dirty="0">
              <a:solidFill>
                <a:schemeClr val="bg2">
                  <a:lumMod val="25000"/>
                </a:schemeClr>
              </a:solidFill>
            </a:endParaRPr>
          </a:p>
        </p:txBody>
      </p:sp>
      <p:pic>
        <p:nvPicPr>
          <p:cNvPr id="1026" name="Picture 2" descr="http://t0.gstatic.com/images?q=tbn:ANd9GcRxduGfsY_g1ylCxC4jZJValKbUvL449_c45I5DHf9LvYtPJvooJA"/>
          <p:cNvPicPr>
            <a:picLocks noChangeAspect="1" noChangeArrowheads="1"/>
          </p:cNvPicPr>
          <p:nvPr/>
        </p:nvPicPr>
        <p:blipFill>
          <a:blip r:embed="rId2" cstate="print"/>
          <a:srcRect/>
          <a:stretch>
            <a:fillRect/>
          </a:stretch>
        </p:blipFill>
        <p:spPr bwMode="auto">
          <a:xfrm>
            <a:off x="0" y="188640"/>
            <a:ext cx="2486025" cy="266429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2555776" y="188640"/>
            <a:ext cx="6336704" cy="6336704"/>
          </a:xfrm>
        </p:spPr>
        <p:txBody>
          <a:bodyPr>
            <a:normAutofit fontScale="55000" lnSpcReduction="20000"/>
          </a:bodyPr>
          <a:lstStyle/>
          <a:p>
            <a:r>
              <a:rPr lang="tr-TR" sz="3600" b="1" dirty="0" smtClean="0">
                <a:solidFill>
                  <a:schemeClr val="bg2">
                    <a:lumMod val="25000"/>
                  </a:schemeClr>
                </a:solidFill>
              </a:rPr>
              <a:t>DOĞUMU SEVİNÇLE KARŞILAMAK VE HAZIRLIKLI OLMAK</a:t>
            </a:r>
            <a:endParaRPr lang="tr-TR" sz="3600" dirty="0" smtClean="0">
              <a:solidFill>
                <a:schemeClr val="bg2">
                  <a:lumMod val="25000"/>
                </a:schemeClr>
              </a:solidFill>
            </a:endParaRPr>
          </a:p>
          <a:p>
            <a:r>
              <a:rPr lang="tr-TR" sz="3600" dirty="0" smtClean="0">
                <a:solidFill>
                  <a:schemeClr val="bg2">
                    <a:lumMod val="25000"/>
                  </a:schemeClr>
                </a:solidFill>
              </a:rPr>
              <a:t> </a:t>
            </a:r>
          </a:p>
          <a:p>
            <a:r>
              <a:rPr lang="tr-TR" sz="5100" dirty="0" smtClean="0">
                <a:solidFill>
                  <a:schemeClr val="bg2">
                    <a:lumMod val="25000"/>
                  </a:schemeClr>
                </a:solidFill>
              </a:rPr>
              <a:t>Bebek bekleyen anne ve babaların ve yakın kişilerin korkulu rüyaları ve duaları, hep doğacak bebeğin sağlığı ve normalliği ile ilgilidir. </a:t>
            </a:r>
            <a:r>
              <a:rPr lang="tr-TR" sz="5100" b="1" i="1" dirty="0" smtClean="0">
                <a:solidFill>
                  <a:schemeClr val="bg2">
                    <a:lumMod val="25000"/>
                  </a:schemeClr>
                </a:solidFill>
              </a:rPr>
              <a:t>“Kız olsun, erkek olsun, eli ayağı düzgün olsun da!” denilir. Bu “eli ayağı düzgün olsun da!...”</a:t>
            </a:r>
            <a:r>
              <a:rPr lang="tr-TR" sz="5100" dirty="0" smtClean="0">
                <a:solidFill>
                  <a:schemeClr val="bg2">
                    <a:lumMod val="25000"/>
                  </a:schemeClr>
                </a:solidFill>
              </a:rPr>
              <a:t> deyişinin altında şüphesiz bütün diğer düzgünlükler saklıdır. </a:t>
            </a:r>
            <a:r>
              <a:rPr lang="tr-TR" sz="5100" dirty="0" err="1" smtClean="0">
                <a:solidFill>
                  <a:schemeClr val="bg2">
                    <a:lumMod val="25000"/>
                  </a:schemeClr>
                </a:solidFill>
              </a:rPr>
              <a:t>Mü’minlerin</a:t>
            </a:r>
            <a:r>
              <a:rPr lang="tr-TR" sz="5100" dirty="0" smtClean="0">
                <a:solidFill>
                  <a:schemeClr val="bg2">
                    <a:lumMod val="25000"/>
                  </a:schemeClr>
                </a:solidFill>
              </a:rPr>
              <a:t> annesi Hz. </a:t>
            </a:r>
            <a:r>
              <a:rPr lang="tr-TR" sz="5100" dirty="0" err="1" smtClean="0">
                <a:solidFill>
                  <a:schemeClr val="bg2">
                    <a:lumMod val="25000"/>
                  </a:schemeClr>
                </a:solidFill>
              </a:rPr>
              <a:t>Aişe</a:t>
            </a:r>
            <a:r>
              <a:rPr lang="tr-TR" sz="5100" dirty="0" smtClean="0">
                <a:solidFill>
                  <a:schemeClr val="bg2">
                    <a:lumMod val="25000"/>
                  </a:schemeClr>
                </a:solidFill>
              </a:rPr>
              <a:t>, yakınlarından birinden bir doğum haberi aldığında, hiçbir zaman </a:t>
            </a:r>
            <a:r>
              <a:rPr lang="tr-TR" sz="5100" b="1" dirty="0" smtClean="0">
                <a:solidFill>
                  <a:schemeClr val="bg2">
                    <a:lumMod val="25000"/>
                  </a:schemeClr>
                </a:solidFill>
              </a:rPr>
              <a:t>“Kız mı, erkek mi?”</a:t>
            </a:r>
            <a:r>
              <a:rPr lang="tr-TR" sz="5100" dirty="0" smtClean="0">
                <a:solidFill>
                  <a:schemeClr val="bg2">
                    <a:lumMod val="25000"/>
                  </a:schemeClr>
                </a:solidFill>
              </a:rPr>
              <a:t> diye sormazmış. </a:t>
            </a:r>
            <a:r>
              <a:rPr lang="tr-TR" sz="5100" b="1" dirty="0" smtClean="0">
                <a:solidFill>
                  <a:schemeClr val="bg2">
                    <a:lumMod val="25000"/>
                  </a:schemeClr>
                </a:solidFill>
              </a:rPr>
              <a:t>“Kusursuz mu?”</a:t>
            </a:r>
            <a:r>
              <a:rPr lang="tr-TR" sz="5100" dirty="0" smtClean="0">
                <a:solidFill>
                  <a:schemeClr val="bg2">
                    <a:lumMod val="25000"/>
                  </a:schemeClr>
                </a:solidFill>
              </a:rPr>
              <a:t> diye sorarmış. Kusursuz olduğunu öğrenince de “Elhamdülillah!” dermiş.</a:t>
            </a:r>
            <a:r>
              <a:rPr lang="tr-TR" sz="3600" dirty="0" smtClean="0">
                <a:solidFill>
                  <a:schemeClr val="bg2">
                    <a:lumMod val="25000"/>
                  </a:schemeClr>
                </a:solidFill>
              </a:rPr>
              <a:t> </a:t>
            </a:r>
            <a:r>
              <a:rPr lang="tr-TR" sz="3600" dirty="0" smtClean="0">
                <a:solidFill>
                  <a:schemeClr val="bg2">
                    <a:lumMod val="25000"/>
                  </a:schemeClr>
                </a:solidFill>
                <a:hlinkClick r:id="rId2" tooltip="_ftnref5"/>
              </a:rPr>
              <a:t>[5]</a:t>
            </a:r>
            <a:r>
              <a:rPr lang="tr-TR" sz="2900" dirty="0" smtClean="0">
                <a:solidFill>
                  <a:schemeClr val="bg2">
                    <a:lumMod val="25000"/>
                  </a:schemeClr>
                </a:solidFill>
              </a:rPr>
              <a:t> Beyza Bilgin, İslam ve Çocuk, Diyanet İşleri Başkanlığı Yayınları, Ankara, 1981, s.61</a:t>
            </a:r>
          </a:p>
          <a:p>
            <a:r>
              <a:rPr lang="tr-TR" sz="2900" dirty="0" smtClean="0">
                <a:solidFill>
                  <a:schemeClr val="bg2">
                    <a:lumMod val="25000"/>
                  </a:schemeClr>
                </a:solidFill>
              </a:rPr>
              <a:t> </a:t>
            </a:r>
          </a:p>
          <a:p>
            <a:endParaRPr lang="tr-TR" dirty="0"/>
          </a:p>
        </p:txBody>
      </p:sp>
      <p:pic>
        <p:nvPicPr>
          <p:cNvPr id="2050" name="Picture 2" descr="http://t2.gstatic.com/images?q=tbn:ANd9GcSD9jh7c9OZOYrDi7YXzSepH-UcquzJCyiXPxm11WeE33TSi6Lc"/>
          <p:cNvPicPr>
            <a:picLocks noChangeAspect="1" noChangeArrowheads="1"/>
          </p:cNvPicPr>
          <p:nvPr/>
        </p:nvPicPr>
        <p:blipFill>
          <a:blip r:embed="rId3" cstate="print"/>
          <a:srcRect/>
          <a:stretch>
            <a:fillRect/>
          </a:stretch>
        </p:blipFill>
        <p:spPr bwMode="auto">
          <a:xfrm>
            <a:off x="0" y="1052736"/>
            <a:ext cx="2362200" cy="273630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2411760" y="260648"/>
            <a:ext cx="6552728" cy="6336704"/>
          </a:xfrm>
        </p:spPr>
        <p:txBody>
          <a:bodyPr>
            <a:normAutofit fontScale="25000" lnSpcReduction="20000"/>
          </a:bodyPr>
          <a:lstStyle/>
          <a:p>
            <a:r>
              <a:rPr lang="tr-TR" sz="9600" dirty="0" smtClean="0">
                <a:solidFill>
                  <a:schemeClr val="bg2">
                    <a:lumMod val="25000"/>
                  </a:schemeClr>
                </a:solidFill>
              </a:rPr>
              <a:t>Çocuklarımıza karşı doğumdan itibaren yapmamız gereken görevler şunlardır:  </a:t>
            </a:r>
          </a:p>
          <a:p>
            <a:r>
              <a:rPr lang="tr-TR" sz="9600" b="1" dirty="0" smtClean="0">
                <a:solidFill>
                  <a:schemeClr val="bg2">
                    <a:lumMod val="25000"/>
                  </a:schemeClr>
                </a:solidFill>
              </a:rPr>
              <a:t>1. Tebrik ve </a:t>
            </a:r>
            <a:r>
              <a:rPr lang="tr-TR" sz="9600" b="1" dirty="0" err="1" smtClean="0">
                <a:solidFill>
                  <a:schemeClr val="bg2">
                    <a:lumMod val="25000"/>
                  </a:schemeClr>
                </a:solidFill>
              </a:rPr>
              <a:t>Tahnik</a:t>
            </a:r>
            <a:r>
              <a:rPr lang="tr-TR" sz="9600" b="1" dirty="0" smtClean="0">
                <a:solidFill>
                  <a:schemeClr val="bg2">
                    <a:lumMod val="25000"/>
                  </a:schemeClr>
                </a:solidFill>
              </a:rPr>
              <a:t>: </a:t>
            </a:r>
            <a:r>
              <a:rPr lang="tr-TR" sz="9600" dirty="0" smtClean="0">
                <a:solidFill>
                  <a:schemeClr val="bg2">
                    <a:lumMod val="25000"/>
                  </a:schemeClr>
                </a:solidFill>
              </a:rPr>
              <a:t>İster kız ister oğlan olsun çocuk dünyaya geldiği zaman öncelikle anneye </a:t>
            </a:r>
            <a:r>
              <a:rPr lang="tr-TR" sz="9600" b="1" dirty="0" smtClean="0">
                <a:solidFill>
                  <a:schemeClr val="bg2">
                    <a:lumMod val="25000"/>
                  </a:schemeClr>
                </a:solidFill>
              </a:rPr>
              <a:t>“geçmiş olsun”</a:t>
            </a:r>
            <a:r>
              <a:rPr lang="tr-TR" sz="9600" dirty="0" smtClean="0">
                <a:solidFill>
                  <a:schemeClr val="bg2">
                    <a:lumMod val="25000"/>
                  </a:schemeClr>
                </a:solidFill>
              </a:rPr>
              <a:t> denmeli ve babayla anneyi tebrik etmelidir. Bundan sonra yapılacak iş, hurma veya herhangi bir tatlıyı ezip çocuğun damağına sürmektir ki, buna </a:t>
            </a:r>
            <a:r>
              <a:rPr lang="tr-TR" sz="9600" b="1" dirty="0" smtClean="0">
                <a:solidFill>
                  <a:schemeClr val="bg2">
                    <a:lumMod val="25000"/>
                  </a:schemeClr>
                </a:solidFill>
              </a:rPr>
              <a:t>“</a:t>
            </a:r>
            <a:r>
              <a:rPr lang="tr-TR" sz="9600" b="1" dirty="0" err="1" smtClean="0">
                <a:solidFill>
                  <a:schemeClr val="bg2">
                    <a:lumMod val="25000"/>
                  </a:schemeClr>
                </a:solidFill>
              </a:rPr>
              <a:t>tahnik</a:t>
            </a:r>
            <a:r>
              <a:rPr lang="tr-TR" sz="9600" b="1" dirty="0" smtClean="0">
                <a:solidFill>
                  <a:schemeClr val="bg2">
                    <a:lumMod val="25000"/>
                  </a:schemeClr>
                </a:solidFill>
              </a:rPr>
              <a:t>”</a:t>
            </a:r>
            <a:r>
              <a:rPr lang="tr-TR" sz="9600" dirty="0" smtClean="0">
                <a:solidFill>
                  <a:schemeClr val="bg2">
                    <a:lumMod val="25000"/>
                  </a:schemeClr>
                </a:solidFill>
              </a:rPr>
              <a:t> denir. Bu, Hz. Peygamber (s.a.v.)’in uygulamasıdır. </a:t>
            </a:r>
          </a:p>
          <a:p>
            <a:r>
              <a:rPr lang="tr-TR" sz="9600" b="1" dirty="0" smtClean="0">
                <a:solidFill>
                  <a:schemeClr val="bg2">
                    <a:lumMod val="25000"/>
                  </a:schemeClr>
                </a:solidFill>
              </a:rPr>
              <a:t>2. Tesmiye (İsim verme):</a:t>
            </a:r>
            <a:r>
              <a:rPr lang="tr-TR" sz="9600" dirty="0" smtClean="0">
                <a:solidFill>
                  <a:schemeClr val="bg2">
                    <a:lumMod val="25000"/>
                  </a:schemeClr>
                </a:solidFill>
              </a:rPr>
              <a:t> Anne-babalar çocuklarına verecekleri ismi uzun uzun düşünürler.</a:t>
            </a:r>
          </a:p>
          <a:p>
            <a:r>
              <a:rPr lang="tr-TR" sz="9600" dirty="0" smtClean="0">
                <a:solidFill>
                  <a:schemeClr val="bg2">
                    <a:lumMod val="25000"/>
                  </a:schemeClr>
                </a:solidFill>
              </a:rPr>
              <a:t>Peygamberimiz, çocuklara güzel isimler konulmasını, büyüklerin de güzel isimlerle çağrılmasını tavsiye etmiştir. </a:t>
            </a:r>
          </a:p>
          <a:p>
            <a:r>
              <a:rPr lang="tr-TR" sz="9600" dirty="0" smtClean="0">
                <a:solidFill>
                  <a:schemeClr val="bg2">
                    <a:lumMod val="25000"/>
                  </a:schemeClr>
                </a:solidFill>
              </a:rPr>
              <a:t> İsim, insanın kimliğidir. Dünyada ve </a:t>
            </a:r>
            <a:r>
              <a:rPr lang="tr-TR" sz="9600" dirty="0" err="1" smtClean="0">
                <a:solidFill>
                  <a:schemeClr val="bg2">
                    <a:lumMod val="25000"/>
                  </a:schemeClr>
                </a:solidFill>
              </a:rPr>
              <a:t>ahirette</a:t>
            </a:r>
            <a:r>
              <a:rPr lang="tr-TR" sz="9600" dirty="0" smtClean="0">
                <a:solidFill>
                  <a:schemeClr val="bg2">
                    <a:lumMod val="25000"/>
                  </a:schemeClr>
                </a:solidFill>
              </a:rPr>
              <a:t> kişi ismiyle çağrılır.</a:t>
            </a:r>
          </a:p>
          <a:p>
            <a:r>
              <a:rPr lang="tr-TR" sz="9600" dirty="0" smtClean="0">
                <a:solidFill>
                  <a:schemeClr val="bg2">
                    <a:lumMod val="25000"/>
                  </a:schemeClr>
                </a:solidFill>
              </a:rPr>
              <a:t>“Şüphesiz ki sizler kıyamet gününde isimlerinizle, babalarınızın isimleriyle çağırılacaksınız. O halde isimlerinizi güzel koyun</a:t>
            </a:r>
            <a:r>
              <a:rPr lang="tr-TR" dirty="0" smtClean="0"/>
              <a:t>.”</a:t>
            </a:r>
            <a:r>
              <a:rPr lang="tr-TR" dirty="0" smtClean="0">
                <a:hlinkClick r:id="rId2" tooltip="_ftnref7"/>
              </a:rPr>
              <a:t>[7]</a:t>
            </a:r>
            <a:r>
              <a:rPr lang="tr-TR" dirty="0" smtClean="0"/>
              <a:t>  </a:t>
            </a:r>
            <a:r>
              <a:rPr lang="tr-TR" sz="7200" dirty="0" smtClean="0"/>
              <a:t>Ebu </a:t>
            </a:r>
            <a:r>
              <a:rPr lang="tr-TR" sz="7200" dirty="0" err="1" smtClean="0"/>
              <a:t>Davud</a:t>
            </a:r>
            <a:r>
              <a:rPr lang="tr-TR" sz="7200" dirty="0" smtClean="0"/>
              <a:t>, Sünen, 2/58.</a:t>
            </a:r>
          </a:p>
          <a:p>
            <a:r>
              <a:rPr lang="tr-TR" sz="7200" dirty="0" smtClean="0"/>
              <a:t> </a:t>
            </a:r>
          </a:p>
          <a:p>
            <a:endParaRPr lang="tr-TR" dirty="0"/>
          </a:p>
        </p:txBody>
      </p:sp>
      <p:pic>
        <p:nvPicPr>
          <p:cNvPr id="3074" name="Picture 2" descr="http://t3.gstatic.com/images?q=tbn:ANd9GcQqmLnBJ_ImC5LuuipfiRNH9GhEhM72Lg0CWZKG1uAVufnN7eyu0g"/>
          <p:cNvPicPr>
            <a:picLocks noChangeAspect="1" noChangeArrowheads="1"/>
          </p:cNvPicPr>
          <p:nvPr/>
        </p:nvPicPr>
        <p:blipFill>
          <a:blip r:embed="rId3" cstate="print"/>
          <a:srcRect/>
          <a:stretch>
            <a:fillRect/>
          </a:stretch>
        </p:blipFill>
        <p:spPr bwMode="auto">
          <a:xfrm>
            <a:off x="0" y="548680"/>
            <a:ext cx="2514600" cy="280831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323528" y="188640"/>
            <a:ext cx="8496944" cy="6336704"/>
          </a:xfrm>
        </p:spPr>
        <p:txBody>
          <a:bodyPr>
            <a:normAutofit fontScale="85000" lnSpcReduction="10000"/>
          </a:bodyPr>
          <a:lstStyle/>
          <a:p>
            <a:r>
              <a:rPr lang="tr-TR" dirty="0" smtClean="0">
                <a:solidFill>
                  <a:schemeClr val="bg2">
                    <a:lumMod val="25000"/>
                  </a:schemeClr>
                </a:solidFill>
              </a:rPr>
              <a:t>Hazreti Peygamber (s.a.v.) isme değer vermiş. Pek çok kimsenin adını değiştirerek daha güzel isimler takmıştır.</a:t>
            </a:r>
          </a:p>
          <a:p>
            <a:r>
              <a:rPr lang="tr-TR" dirty="0" smtClean="0">
                <a:solidFill>
                  <a:schemeClr val="bg2">
                    <a:lumMod val="25000"/>
                  </a:schemeClr>
                </a:solidFill>
              </a:rPr>
              <a:t>“Peygamber isimlerini kullanın. Allah’a en sevimli isimler, Abdullah ve </a:t>
            </a:r>
            <a:r>
              <a:rPr lang="tr-TR" dirty="0" err="1" smtClean="0">
                <a:solidFill>
                  <a:schemeClr val="bg2">
                    <a:lumMod val="25000"/>
                  </a:schemeClr>
                </a:solidFill>
              </a:rPr>
              <a:t>Abdurrahman’dır</a:t>
            </a:r>
            <a:r>
              <a:rPr lang="tr-TR" dirty="0" smtClean="0">
                <a:solidFill>
                  <a:schemeClr val="bg2">
                    <a:lumMod val="25000"/>
                  </a:schemeClr>
                </a:solidFill>
              </a:rPr>
              <a:t>.” </a:t>
            </a:r>
            <a:r>
              <a:rPr lang="tr-TR" dirty="0" smtClean="0">
                <a:solidFill>
                  <a:schemeClr val="bg2">
                    <a:lumMod val="25000"/>
                  </a:schemeClr>
                </a:solidFill>
                <a:hlinkClick r:id="rId2" tooltip="_ftnref8"/>
              </a:rPr>
              <a:t>[8]</a:t>
            </a:r>
            <a:r>
              <a:rPr lang="tr-TR" dirty="0" smtClean="0">
                <a:solidFill>
                  <a:schemeClr val="bg2">
                    <a:lumMod val="25000"/>
                  </a:schemeClr>
                </a:solidFill>
              </a:rPr>
              <a:t> </a:t>
            </a:r>
            <a:r>
              <a:rPr lang="tr-TR" sz="2100" dirty="0" smtClean="0">
                <a:solidFill>
                  <a:schemeClr val="bg2">
                    <a:lumMod val="25000"/>
                  </a:schemeClr>
                </a:solidFill>
              </a:rPr>
              <a:t>Ebu </a:t>
            </a:r>
            <a:r>
              <a:rPr lang="tr-TR" sz="2100" dirty="0" err="1" smtClean="0">
                <a:solidFill>
                  <a:schemeClr val="bg2">
                    <a:lumMod val="25000"/>
                  </a:schemeClr>
                </a:solidFill>
              </a:rPr>
              <a:t>Davud</a:t>
            </a:r>
            <a:r>
              <a:rPr lang="tr-TR" sz="2100" dirty="0" smtClean="0">
                <a:solidFill>
                  <a:schemeClr val="bg2">
                    <a:lumMod val="25000"/>
                  </a:schemeClr>
                </a:solidFill>
              </a:rPr>
              <a:t>, Sünen, 2/584.</a:t>
            </a:r>
          </a:p>
          <a:p>
            <a:r>
              <a:rPr lang="tr-TR" dirty="0" smtClean="0">
                <a:solidFill>
                  <a:schemeClr val="bg2">
                    <a:lumMod val="25000"/>
                  </a:schemeClr>
                </a:solidFill>
              </a:rPr>
              <a:t>İsim verilmeden önce çocuğun sağ kulağına ezan, sol kulağına kamet okumak sünnettir. </a:t>
            </a:r>
            <a:r>
              <a:rPr lang="tr-TR" dirty="0" err="1" smtClean="0">
                <a:solidFill>
                  <a:schemeClr val="bg2">
                    <a:lumMod val="25000"/>
                  </a:schemeClr>
                </a:solidFill>
              </a:rPr>
              <a:t>Rasulüllah</a:t>
            </a:r>
            <a:r>
              <a:rPr lang="tr-TR" dirty="0" smtClean="0">
                <a:solidFill>
                  <a:schemeClr val="bg2">
                    <a:lumMod val="25000"/>
                  </a:schemeClr>
                </a:solidFill>
              </a:rPr>
              <a:t> (s.a.v.) Hz. Hasan’ın kulağına ezan okumuş, çocukların kulaklarına ezan ve kamet okunursa, bunun şeytanın zararını önleyeceğini bildirmiştir.</a:t>
            </a:r>
          </a:p>
          <a:p>
            <a:r>
              <a:rPr lang="tr-TR" dirty="0" smtClean="0">
                <a:solidFill>
                  <a:schemeClr val="bg2">
                    <a:lumMod val="25000"/>
                  </a:schemeClr>
                </a:solidFill>
              </a:rPr>
              <a:t>Çocuğun kulağına ezan okumak çok manalı bir iştir, insanın dünyaya geldiğinde ilk duyacağı ses</a:t>
            </a:r>
            <a:r>
              <a:rPr lang="tr-TR" b="1" dirty="0" smtClean="0">
                <a:solidFill>
                  <a:schemeClr val="bg2">
                    <a:lumMod val="25000"/>
                  </a:schemeClr>
                </a:solidFill>
              </a:rPr>
              <a:t>“</a:t>
            </a:r>
            <a:r>
              <a:rPr lang="tr-TR" b="1" dirty="0" err="1" smtClean="0">
                <a:solidFill>
                  <a:schemeClr val="bg2">
                    <a:lumMod val="25000"/>
                  </a:schemeClr>
                </a:solidFill>
              </a:rPr>
              <a:t>Allahü</a:t>
            </a:r>
            <a:r>
              <a:rPr lang="tr-TR" b="1" dirty="0" smtClean="0">
                <a:solidFill>
                  <a:schemeClr val="bg2">
                    <a:lumMod val="25000"/>
                  </a:schemeClr>
                </a:solidFill>
              </a:rPr>
              <a:t> </a:t>
            </a:r>
            <a:r>
              <a:rPr lang="tr-TR" b="1" dirty="0" err="1" smtClean="0">
                <a:solidFill>
                  <a:schemeClr val="bg2">
                    <a:lumMod val="25000"/>
                  </a:schemeClr>
                </a:solidFill>
              </a:rPr>
              <a:t>Ekber</a:t>
            </a:r>
            <a:r>
              <a:rPr lang="tr-TR" b="1" dirty="0" smtClean="0">
                <a:solidFill>
                  <a:schemeClr val="bg2">
                    <a:lumMod val="25000"/>
                  </a:schemeClr>
                </a:solidFill>
              </a:rPr>
              <a:t>”</a:t>
            </a:r>
            <a:r>
              <a:rPr lang="tr-TR" dirty="0" smtClean="0">
                <a:solidFill>
                  <a:schemeClr val="bg2">
                    <a:lumMod val="25000"/>
                  </a:schemeClr>
                </a:solidFill>
              </a:rPr>
              <a:t> dünyadan ayrılırken son duyacağı söz de Kelime-i </a:t>
            </a:r>
            <a:r>
              <a:rPr lang="tr-TR" dirty="0" err="1" smtClean="0">
                <a:solidFill>
                  <a:schemeClr val="bg2">
                    <a:lumMod val="25000"/>
                  </a:schemeClr>
                </a:solidFill>
              </a:rPr>
              <a:t>tevhid</a:t>
            </a:r>
            <a:r>
              <a:rPr lang="tr-TR" dirty="0" smtClean="0">
                <a:solidFill>
                  <a:schemeClr val="bg2">
                    <a:lumMod val="25000"/>
                  </a:schemeClr>
                </a:solidFill>
              </a:rPr>
              <a:t> olursa, hayata güzel başlamış, güzel bitirmiş olur. Hayata mana ve değer kazandıran da budur.</a:t>
            </a:r>
          </a:p>
          <a:p>
            <a:endParaRPr lang="tr-TR" dirty="0"/>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617</Words>
  <Application>Microsoft Office PowerPoint</Application>
  <PresentationFormat>Ekran Gösterisi (4:3)</PresentationFormat>
  <Paragraphs>103</Paragraphs>
  <Slides>29</Slides>
  <Notes>2</Notes>
  <HiddenSlides>0</HiddenSlides>
  <MMClips>0</MMClips>
  <ScaleCrop>false</ScaleCrop>
  <HeadingPairs>
    <vt:vector size="4" baseType="variant">
      <vt:variant>
        <vt:lpstr>Tema</vt:lpstr>
      </vt:variant>
      <vt:variant>
        <vt:i4>1</vt:i4>
      </vt:variant>
      <vt:variant>
        <vt:lpstr>Slayt Başlıkları</vt:lpstr>
      </vt:variant>
      <vt:variant>
        <vt:i4>29</vt:i4>
      </vt:variant>
    </vt:vector>
  </HeadingPairs>
  <TitlesOfParts>
    <vt:vector size="30" baseType="lpstr">
      <vt:lpstr>Ofis Teması</vt:lpstr>
      <vt:lpstr>ÇOCUKLARA KARŞI GÖREVLERİMİZ</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HAZIRLAYAN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ÇOCUKLARA KARŞI GÖREVLERİMİZ</dc:title>
  <dc:creator>mevlana</dc:creator>
  <cp:lastModifiedBy>mevlana</cp:lastModifiedBy>
  <cp:revision>16</cp:revision>
  <dcterms:created xsi:type="dcterms:W3CDTF">2013-02-19T18:32:21Z</dcterms:created>
  <dcterms:modified xsi:type="dcterms:W3CDTF">2013-02-24T10:49:01Z</dcterms:modified>
</cp:coreProperties>
</file>